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0" r:id="rId3"/>
    <p:sldId id="267" r:id="rId4"/>
    <p:sldId id="259" r:id="rId5"/>
    <p:sldId id="261" r:id="rId6"/>
    <p:sldId id="268" r:id="rId7"/>
    <p:sldId id="263" r:id="rId8"/>
    <p:sldId id="265" r:id="rId9"/>
    <p:sldId id="264" r:id="rId10"/>
    <p:sldId id="269" r:id="rId11"/>
    <p:sldId id="270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e borra" initials="sb" lastIdx="9" clrIdx="0">
    <p:extLst>
      <p:ext uri="{19B8F6BF-5375-455C-9EA6-DF929625EA0E}">
        <p15:presenceInfo xmlns:p15="http://schemas.microsoft.com/office/powerpoint/2012/main" userId="a9a3ec74515ccb5b" providerId="Windows Live"/>
      </p:ext>
    </p:extLst>
  </p:cmAuthor>
  <p:cmAuthor id="2" name="Francesco Bono" initials="FB" lastIdx="2" clrIdx="1">
    <p:extLst>
      <p:ext uri="{19B8F6BF-5375-455C-9EA6-DF929625EA0E}">
        <p15:presenceInfo xmlns:p15="http://schemas.microsoft.com/office/powerpoint/2012/main" userId="Francesco Bo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C50C1F"/>
    <a:srgbClr val="FFCC00"/>
    <a:srgbClr val="CCECFF"/>
    <a:srgbClr val="CC99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1" autoAdjust="0"/>
    <p:restoredTop sz="91337" autoAdjust="0"/>
  </p:normalViewPr>
  <p:slideViewPr>
    <p:cSldViewPr>
      <p:cViewPr varScale="1">
        <p:scale>
          <a:sx n="63" d="100"/>
          <a:sy n="63" d="100"/>
        </p:scale>
        <p:origin x="62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A8119-EE7B-4481-8E15-338B30E0D24A}" type="doc">
      <dgm:prSet loTypeId="urn:microsoft.com/office/officeart/2005/8/layout/chevron1" loCatId="process" qsTypeId="urn:microsoft.com/office/officeart/2005/8/quickstyle/simple4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A35E4157-745B-4595-B173-160F514644D8}">
      <dgm:prSet phldrT="[Texto]"/>
      <dgm:spPr/>
      <dgm:t>
        <a:bodyPr/>
        <a:lstStyle/>
        <a:p>
          <a:r>
            <a:rPr lang="it-IT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28 </a:t>
          </a:r>
        </a:p>
        <a:p>
          <a:r>
            <a:rPr lang="it-IT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FEBBRAIO </a:t>
          </a:r>
        </a:p>
        <a:p>
          <a:r>
            <a:rPr lang="it-IT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2022</a:t>
          </a:r>
          <a:endParaRPr lang="it-IT" dirty="0">
            <a:latin typeface="Georgia Pro Cond Light" panose="02040306050405020303" pitchFamily="18" charset="0"/>
          </a:endParaRPr>
        </a:p>
      </dgm:t>
    </dgm:pt>
    <dgm:pt modelId="{172247C3-3DC4-4D85-8EE5-277D690B6198}" type="parTrans" cxnId="{39C0DBC4-9636-4358-9774-7632F6568416}">
      <dgm:prSet/>
      <dgm:spPr/>
      <dgm:t>
        <a:bodyPr/>
        <a:lstStyle/>
        <a:p>
          <a:endParaRPr lang="it-IT"/>
        </a:p>
      </dgm:t>
    </dgm:pt>
    <dgm:pt modelId="{1BAA6B7E-084E-4681-821F-1EA321B07E62}" type="sibTrans" cxnId="{39C0DBC4-9636-4358-9774-7632F6568416}">
      <dgm:prSet/>
      <dgm:spPr/>
      <dgm:t>
        <a:bodyPr/>
        <a:lstStyle/>
        <a:p>
          <a:endParaRPr lang="it-IT"/>
        </a:p>
      </dgm:t>
    </dgm:pt>
    <dgm:pt modelId="{90573378-48E1-4A27-B1CD-49751EE11736}">
      <dgm:prSet phldrT="[Texto]"/>
      <dgm:spPr/>
      <dgm:t>
        <a:bodyPr/>
        <a:lstStyle/>
        <a:p>
          <a:r>
            <a:rPr lang="it-IT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27 </a:t>
          </a:r>
        </a:p>
        <a:p>
          <a:r>
            <a:rPr lang="it-IT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SETTEMBRE</a:t>
          </a:r>
        </a:p>
        <a:p>
          <a:r>
            <a:rPr lang="it-IT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2022</a:t>
          </a:r>
          <a:endParaRPr lang="it-IT" dirty="0">
            <a:latin typeface="Georgia Pro Cond Light" panose="02040306050405020303" pitchFamily="18" charset="0"/>
          </a:endParaRPr>
        </a:p>
      </dgm:t>
    </dgm:pt>
    <dgm:pt modelId="{DF0DDD1E-BA80-4EB5-B70D-437C52F74A2A}" type="parTrans" cxnId="{4F4EF909-97A6-4A3A-940F-42119E6CB6BF}">
      <dgm:prSet/>
      <dgm:spPr/>
      <dgm:t>
        <a:bodyPr/>
        <a:lstStyle/>
        <a:p>
          <a:endParaRPr lang="it-IT"/>
        </a:p>
      </dgm:t>
    </dgm:pt>
    <dgm:pt modelId="{B4F80750-FB4D-4283-9773-DAE3F492FA89}" type="sibTrans" cxnId="{4F4EF909-97A6-4A3A-940F-42119E6CB6BF}">
      <dgm:prSet/>
      <dgm:spPr/>
      <dgm:t>
        <a:bodyPr/>
        <a:lstStyle/>
        <a:p>
          <a:endParaRPr lang="it-IT"/>
        </a:p>
      </dgm:t>
    </dgm:pt>
    <dgm:pt modelId="{3653486D-11BC-4854-AFB5-3172CADCA4E4}">
      <dgm:prSet phldrT="[Texto]"/>
      <dgm:spPr/>
      <dgm:t>
        <a:bodyPr/>
        <a:lstStyle/>
        <a:p>
          <a:r>
            <a:rPr lang="it-IT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30 </a:t>
          </a:r>
        </a:p>
        <a:p>
          <a:r>
            <a:rPr lang="it-IT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DICEMBRE </a:t>
          </a:r>
          <a:endParaRPr lang="it-IT">
            <a:latin typeface="Georgia Pro Cond Light" panose="02040306050405020303" pitchFamily="18" charset="0"/>
          </a:endParaRPr>
        </a:p>
        <a:p>
          <a:r>
            <a:rPr lang="it-IT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2022</a:t>
          </a:r>
          <a:endParaRPr lang="it-IT" dirty="0">
            <a:latin typeface="Georgia Pro Cond Light" panose="02040306050405020303" pitchFamily="18" charset="0"/>
          </a:endParaRPr>
        </a:p>
      </dgm:t>
    </dgm:pt>
    <dgm:pt modelId="{F1C279C9-909B-426B-9FF8-F0505F090A0C}" type="parTrans" cxnId="{BEBBA406-31CA-43FE-9125-2596DDA15BB8}">
      <dgm:prSet/>
      <dgm:spPr/>
      <dgm:t>
        <a:bodyPr/>
        <a:lstStyle/>
        <a:p>
          <a:endParaRPr lang="it-IT"/>
        </a:p>
      </dgm:t>
    </dgm:pt>
    <dgm:pt modelId="{EE68AC7A-E690-4D09-B028-90E64C85FDD5}" type="sibTrans" cxnId="{BEBBA406-31CA-43FE-9125-2596DDA15BB8}">
      <dgm:prSet/>
      <dgm:spPr/>
      <dgm:t>
        <a:bodyPr/>
        <a:lstStyle/>
        <a:p>
          <a:endParaRPr lang="it-IT"/>
        </a:p>
      </dgm:t>
    </dgm:pt>
    <dgm:pt modelId="{29A38B2A-C732-4C00-BCFD-F6726DAE2879}">
      <dgm:prSet/>
      <dgm:spPr/>
      <dgm:t>
        <a:bodyPr/>
        <a:lstStyle/>
        <a:p>
          <a:r>
            <a:rPr lang="it-IT">
              <a:latin typeface="Georgia Pro Cond Light" panose="02040306050405020303" pitchFamily="18" charset="0"/>
            </a:rPr>
            <a:t>30 </a:t>
          </a:r>
        </a:p>
        <a:p>
          <a:r>
            <a:rPr lang="it-IT">
              <a:latin typeface="Georgia Pro Cond Light" panose="02040306050405020303" pitchFamily="18" charset="0"/>
            </a:rPr>
            <a:t>GIUGNO</a:t>
          </a:r>
        </a:p>
        <a:p>
          <a:r>
            <a:rPr lang="it-IT">
              <a:latin typeface="Georgia Pro Cond Light" panose="02040306050405020303" pitchFamily="18" charset="0"/>
            </a:rPr>
            <a:t>2023</a:t>
          </a:r>
          <a:endParaRPr lang="it-IT" dirty="0">
            <a:latin typeface="Georgia Pro Cond Light" panose="02040306050405020303" pitchFamily="18" charset="0"/>
          </a:endParaRPr>
        </a:p>
      </dgm:t>
    </dgm:pt>
    <dgm:pt modelId="{A55CC8C3-266D-4A10-9C3C-E47895474095}" type="parTrans" cxnId="{5C47292A-76B8-4485-A435-5370AD5910F0}">
      <dgm:prSet/>
      <dgm:spPr/>
      <dgm:t>
        <a:bodyPr/>
        <a:lstStyle/>
        <a:p>
          <a:endParaRPr lang="it-IT"/>
        </a:p>
      </dgm:t>
    </dgm:pt>
    <dgm:pt modelId="{388CF1F2-55D2-482E-A145-B001C9458E2C}" type="sibTrans" cxnId="{5C47292A-76B8-4485-A435-5370AD5910F0}">
      <dgm:prSet/>
      <dgm:spPr/>
      <dgm:t>
        <a:bodyPr/>
        <a:lstStyle/>
        <a:p>
          <a:endParaRPr lang="it-IT"/>
        </a:p>
      </dgm:t>
    </dgm:pt>
    <dgm:pt modelId="{E7E62D60-5B07-408B-BA91-7945B230C261}">
      <dgm:prSet custT="1"/>
      <dgm:spPr/>
      <dgm:t>
        <a:bodyPr/>
        <a:lstStyle/>
        <a:p>
          <a:r>
            <a:rPr lang="it-IT" sz="1500">
              <a:latin typeface="Georgia" pitchFamily="18" charset="0"/>
            </a:rPr>
            <a:t>31 </a:t>
          </a:r>
        </a:p>
        <a:p>
          <a:r>
            <a:rPr lang="it-IT" sz="1500">
              <a:latin typeface="Georgia" pitchFamily="18" charset="0"/>
            </a:rPr>
            <a:t>DICEMBRE 2023</a:t>
          </a:r>
          <a:endParaRPr lang="it-IT" sz="1500" dirty="0">
            <a:latin typeface="Georgia" pitchFamily="18" charset="0"/>
          </a:endParaRPr>
        </a:p>
      </dgm:t>
    </dgm:pt>
    <dgm:pt modelId="{4882373C-95BC-4C80-BCC9-4F70AC33F7F9}" type="parTrans" cxnId="{D979FEB6-B806-40C0-8654-890BFABFBF55}">
      <dgm:prSet/>
      <dgm:spPr/>
      <dgm:t>
        <a:bodyPr/>
        <a:lstStyle/>
        <a:p>
          <a:endParaRPr lang="it-IT"/>
        </a:p>
      </dgm:t>
    </dgm:pt>
    <dgm:pt modelId="{292B8820-6044-4213-9BC8-6D81F3BA6556}" type="sibTrans" cxnId="{D979FEB6-B806-40C0-8654-890BFABFBF55}">
      <dgm:prSet/>
      <dgm:spPr/>
      <dgm:t>
        <a:bodyPr/>
        <a:lstStyle/>
        <a:p>
          <a:endParaRPr lang="it-IT"/>
        </a:p>
      </dgm:t>
    </dgm:pt>
    <dgm:pt modelId="{9A3B3C74-E822-45D6-AF12-DBDB5A6F93B5}" type="pres">
      <dgm:prSet presAssocID="{677A8119-EE7B-4481-8E15-338B30E0D2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2D17E7F-C8C4-4AD4-A4BC-DCDDB91F1F51}" type="pres">
      <dgm:prSet presAssocID="{A35E4157-745B-4595-B173-160F514644D8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2A853DA-6B17-4EEA-90C7-731D1CB621F4}" type="pres">
      <dgm:prSet presAssocID="{1BAA6B7E-084E-4681-821F-1EA321B07E62}" presName="parTxOnlySpace" presStyleCnt="0"/>
      <dgm:spPr/>
    </dgm:pt>
    <dgm:pt modelId="{9B6DA2B3-1C94-4CBB-B207-4EEA17B99E21}" type="pres">
      <dgm:prSet presAssocID="{90573378-48E1-4A27-B1CD-49751EE11736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05245C6-C165-43FF-BD14-42EE69F495FD}" type="pres">
      <dgm:prSet presAssocID="{B4F80750-FB4D-4283-9773-DAE3F492FA89}" presName="parTxOnlySpace" presStyleCnt="0"/>
      <dgm:spPr/>
    </dgm:pt>
    <dgm:pt modelId="{19C582DC-08BE-49A2-859E-3553BCD9F457}" type="pres">
      <dgm:prSet presAssocID="{3653486D-11BC-4854-AFB5-3172CADCA4E4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527565F-6854-41F6-ABDF-AD1FA2EC9A87}" type="pres">
      <dgm:prSet presAssocID="{EE68AC7A-E690-4D09-B028-90E64C85FDD5}" presName="parTxOnlySpace" presStyleCnt="0"/>
      <dgm:spPr/>
    </dgm:pt>
    <dgm:pt modelId="{98FC93ED-D742-4AA4-B61F-400392CD97D2}" type="pres">
      <dgm:prSet presAssocID="{29A38B2A-C732-4C00-BCFD-F6726DAE2879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195B6B-F844-48D4-B48E-E2B9DDBD0E89}" type="pres">
      <dgm:prSet presAssocID="{388CF1F2-55D2-482E-A145-B001C9458E2C}" presName="parTxOnlySpace" presStyleCnt="0"/>
      <dgm:spPr/>
    </dgm:pt>
    <dgm:pt modelId="{CF9B572D-3135-4613-9744-9CB228CDCC84}" type="pres">
      <dgm:prSet presAssocID="{E7E62D60-5B07-408B-BA91-7945B230C26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DF70EA8-2554-4FD7-AB2D-8399EF354A63}" type="presOf" srcId="{29A38B2A-C732-4C00-BCFD-F6726DAE2879}" destId="{98FC93ED-D742-4AA4-B61F-400392CD97D2}" srcOrd="0" destOrd="0" presId="urn:microsoft.com/office/officeart/2005/8/layout/chevron1"/>
    <dgm:cxn modelId="{D2DB4D14-3985-4C56-AA95-1B1E02C58453}" type="presOf" srcId="{90573378-48E1-4A27-B1CD-49751EE11736}" destId="{9B6DA2B3-1C94-4CBB-B207-4EEA17B99E21}" srcOrd="0" destOrd="0" presId="urn:microsoft.com/office/officeart/2005/8/layout/chevron1"/>
    <dgm:cxn modelId="{4F4EF909-97A6-4A3A-940F-42119E6CB6BF}" srcId="{677A8119-EE7B-4481-8E15-338B30E0D24A}" destId="{90573378-48E1-4A27-B1CD-49751EE11736}" srcOrd="1" destOrd="0" parTransId="{DF0DDD1E-BA80-4EB5-B70D-437C52F74A2A}" sibTransId="{B4F80750-FB4D-4283-9773-DAE3F492FA89}"/>
    <dgm:cxn modelId="{D979FEB6-B806-40C0-8654-890BFABFBF55}" srcId="{677A8119-EE7B-4481-8E15-338B30E0D24A}" destId="{E7E62D60-5B07-408B-BA91-7945B230C261}" srcOrd="4" destOrd="0" parTransId="{4882373C-95BC-4C80-BCC9-4F70AC33F7F9}" sibTransId="{292B8820-6044-4213-9BC8-6D81F3BA6556}"/>
    <dgm:cxn modelId="{5C47292A-76B8-4485-A435-5370AD5910F0}" srcId="{677A8119-EE7B-4481-8E15-338B30E0D24A}" destId="{29A38B2A-C732-4C00-BCFD-F6726DAE2879}" srcOrd="3" destOrd="0" parTransId="{A55CC8C3-266D-4A10-9C3C-E47895474095}" sibTransId="{388CF1F2-55D2-482E-A145-B001C9458E2C}"/>
    <dgm:cxn modelId="{BEBBA406-31CA-43FE-9125-2596DDA15BB8}" srcId="{677A8119-EE7B-4481-8E15-338B30E0D24A}" destId="{3653486D-11BC-4854-AFB5-3172CADCA4E4}" srcOrd="2" destOrd="0" parTransId="{F1C279C9-909B-426B-9FF8-F0505F090A0C}" sibTransId="{EE68AC7A-E690-4D09-B028-90E64C85FDD5}"/>
    <dgm:cxn modelId="{4890A536-6D15-4BF2-891B-958A43CCCE85}" type="presOf" srcId="{677A8119-EE7B-4481-8E15-338B30E0D24A}" destId="{9A3B3C74-E822-45D6-AF12-DBDB5A6F93B5}" srcOrd="0" destOrd="0" presId="urn:microsoft.com/office/officeart/2005/8/layout/chevron1"/>
    <dgm:cxn modelId="{C09001D5-BB9B-4CCD-AD8C-3EC69F0D938A}" type="presOf" srcId="{E7E62D60-5B07-408B-BA91-7945B230C261}" destId="{CF9B572D-3135-4613-9744-9CB228CDCC84}" srcOrd="0" destOrd="0" presId="urn:microsoft.com/office/officeart/2005/8/layout/chevron1"/>
    <dgm:cxn modelId="{BFF6F776-188A-487D-A7CC-88045F3C2237}" type="presOf" srcId="{A35E4157-745B-4595-B173-160F514644D8}" destId="{42D17E7F-C8C4-4AD4-A4BC-DCDDB91F1F51}" srcOrd="0" destOrd="0" presId="urn:microsoft.com/office/officeart/2005/8/layout/chevron1"/>
    <dgm:cxn modelId="{39C0DBC4-9636-4358-9774-7632F6568416}" srcId="{677A8119-EE7B-4481-8E15-338B30E0D24A}" destId="{A35E4157-745B-4595-B173-160F514644D8}" srcOrd="0" destOrd="0" parTransId="{172247C3-3DC4-4D85-8EE5-277D690B6198}" sibTransId="{1BAA6B7E-084E-4681-821F-1EA321B07E62}"/>
    <dgm:cxn modelId="{8283AD80-194F-4DA5-A6BE-ABDBF2237052}" type="presOf" srcId="{3653486D-11BC-4854-AFB5-3172CADCA4E4}" destId="{19C582DC-08BE-49A2-859E-3553BCD9F457}" srcOrd="0" destOrd="0" presId="urn:microsoft.com/office/officeart/2005/8/layout/chevron1"/>
    <dgm:cxn modelId="{5E71BF8B-516E-45E2-91D7-2267BD25ECA3}" type="presParOf" srcId="{9A3B3C74-E822-45D6-AF12-DBDB5A6F93B5}" destId="{42D17E7F-C8C4-4AD4-A4BC-DCDDB91F1F51}" srcOrd="0" destOrd="0" presId="urn:microsoft.com/office/officeart/2005/8/layout/chevron1"/>
    <dgm:cxn modelId="{5BCDEBA3-B34F-43AD-87CD-18E3C5970C95}" type="presParOf" srcId="{9A3B3C74-E822-45D6-AF12-DBDB5A6F93B5}" destId="{A2A853DA-6B17-4EEA-90C7-731D1CB621F4}" srcOrd="1" destOrd="0" presId="urn:microsoft.com/office/officeart/2005/8/layout/chevron1"/>
    <dgm:cxn modelId="{278ED3E5-A5FA-40E3-B291-2DE60442F6AE}" type="presParOf" srcId="{9A3B3C74-E822-45D6-AF12-DBDB5A6F93B5}" destId="{9B6DA2B3-1C94-4CBB-B207-4EEA17B99E21}" srcOrd="2" destOrd="0" presId="urn:microsoft.com/office/officeart/2005/8/layout/chevron1"/>
    <dgm:cxn modelId="{B7A93E2F-7047-4509-99E9-9D9E9A847BAF}" type="presParOf" srcId="{9A3B3C74-E822-45D6-AF12-DBDB5A6F93B5}" destId="{B05245C6-C165-43FF-BD14-42EE69F495FD}" srcOrd="3" destOrd="0" presId="urn:microsoft.com/office/officeart/2005/8/layout/chevron1"/>
    <dgm:cxn modelId="{12BD316E-D9F3-451F-B053-1FFC7EE5B76F}" type="presParOf" srcId="{9A3B3C74-E822-45D6-AF12-DBDB5A6F93B5}" destId="{19C582DC-08BE-49A2-859E-3553BCD9F457}" srcOrd="4" destOrd="0" presId="urn:microsoft.com/office/officeart/2005/8/layout/chevron1"/>
    <dgm:cxn modelId="{E22C9FC8-4C9F-4ACC-AF57-8D1908499D4A}" type="presParOf" srcId="{9A3B3C74-E822-45D6-AF12-DBDB5A6F93B5}" destId="{7527565F-6854-41F6-ABDF-AD1FA2EC9A87}" srcOrd="5" destOrd="0" presId="urn:microsoft.com/office/officeart/2005/8/layout/chevron1"/>
    <dgm:cxn modelId="{8ADCB93C-68F4-4021-BFF4-AD1CF767D40A}" type="presParOf" srcId="{9A3B3C74-E822-45D6-AF12-DBDB5A6F93B5}" destId="{98FC93ED-D742-4AA4-B61F-400392CD97D2}" srcOrd="6" destOrd="0" presId="urn:microsoft.com/office/officeart/2005/8/layout/chevron1"/>
    <dgm:cxn modelId="{25318423-EF42-412B-9FA0-E6A9E97E36E5}" type="presParOf" srcId="{9A3B3C74-E822-45D6-AF12-DBDB5A6F93B5}" destId="{0D195B6B-F844-48D4-B48E-E2B9DDBD0E89}" srcOrd="7" destOrd="0" presId="urn:microsoft.com/office/officeart/2005/8/layout/chevron1"/>
    <dgm:cxn modelId="{4BBE1BD0-0895-4C0B-ADBD-DA762BD93415}" type="presParOf" srcId="{9A3B3C74-E822-45D6-AF12-DBDB5A6F93B5}" destId="{CF9B572D-3135-4613-9744-9CB228CDCC84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7A8119-EE7B-4481-8E15-338B30E0D24A}" type="doc">
      <dgm:prSet loTypeId="urn:microsoft.com/office/officeart/2005/8/layout/chevron1" loCatId="process" qsTypeId="urn:microsoft.com/office/officeart/2005/8/quickstyle/simple4" qsCatId="simple" csTypeId="urn:microsoft.com/office/officeart/2005/8/colors/accent5_5" csCatId="accent5" phldr="1"/>
      <dgm:spPr/>
      <dgm:t>
        <a:bodyPr/>
        <a:lstStyle/>
        <a:p>
          <a:endParaRPr lang="it-IT"/>
        </a:p>
      </dgm:t>
    </dgm:pt>
    <dgm:pt modelId="{A35E4157-745B-4595-B173-160F514644D8}">
      <dgm:prSet phldrT="[Texto]"/>
      <dgm:spPr/>
      <dgm:t>
        <a:bodyPr/>
        <a:lstStyle/>
        <a:p>
          <a:r>
            <a:rPr lang="it-IT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GIUGNO </a:t>
          </a:r>
        </a:p>
        <a:p>
          <a:r>
            <a:rPr lang="it-IT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2024</a:t>
          </a:r>
          <a:endParaRPr lang="it-IT" dirty="0">
            <a:latin typeface="Georgia Pro Cond Light" panose="02040306050405020303" pitchFamily="18" charset="0"/>
          </a:endParaRPr>
        </a:p>
      </dgm:t>
    </dgm:pt>
    <dgm:pt modelId="{172247C3-3DC4-4D85-8EE5-277D690B6198}" type="parTrans" cxnId="{39C0DBC4-9636-4358-9774-7632F6568416}">
      <dgm:prSet/>
      <dgm:spPr/>
      <dgm:t>
        <a:bodyPr/>
        <a:lstStyle/>
        <a:p>
          <a:endParaRPr lang="it-IT"/>
        </a:p>
      </dgm:t>
    </dgm:pt>
    <dgm:pt modelId="{1BAA6B7E-084E-4681-821F-1EA321B07E62}" type="sibTrans" cxnId="{39C0DBC4-9636-4358-9774-7632F6568416}">
      <dgm:prSet/>
      <dgm:spPr/>
      <dgm:t>
        <a:bodyPr/>
        <a:lstStyle/>
        <a:p>
          <a:endParaRPr lang="it-IT"/>
        </a:p>
      </dgm:t>
    </dgm:pt>
    <dgm:pt modelId="{90573378-48E1-4A27-B1CD-49751EE11736}">
      <dgm:prSet phldrT="[Texto]"/>
      <dgm:spPr/>
      <dgm:t>
        <a:bodyPr/>
        <a:lstStyle/>
        <a:p>
          <a:r>
            <a:rPr lang="it-IT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DICEMBRE</a:t>
          </a:r>
        </a:p>
        <a:p>
          <a:r>
            <a:rPr lang="it-IT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2024</a:t>
          </a:r>
          <a:endParaRPr lang="it-IT" dirty="0">
            <a:latin typeface="Georgia Pro Cond Light" panose="02040306050405020303" pitchFamily="18" charset="0"/>
          </a:endParaRPr>
        </a:p>
      </dgm:t>
    </dgm:pt>
    <dgm:pt modelId="{DF0DDD1E-BA80-4EB5-B70D-437C52F74A2A}" type="parTrans" cxnId="{4F4EF909-97A6-4A3A-940F-42119E6CB6BF}">
      <dgm:prSet/>
      <dgm:spPr/>
      <dgm:t>
        <a:bodyPr/>
        <a:lstStyle/>
        <a:p>
          <a:endParaRPr lang="it-IT"/>
        </a:p>
      </dgm:t>
    </dgm:pt>
    <dgm:pt modelId="{B4F80750-FB4D-4283-9773-DAE3F492FA89}" type="sibTrans" cxnId="{4F4EF909-97A6-4A3A-940F-42119E6CB6BF}">
      <dgm:prSet/>
      <dgm:spPr/>
      <dgm:t>
        <a:bodyPr/>
        <a:lstStyle/>
        <a:p>
          <a:endParaRPr lang="it-IT"/>
        </a:p>
      </dgm:t>
    </dgm:pt>
    <dgm:pt modelId="{3653486D-11BC-4854-AFB5-3172CADCA4E4}">
      <dgm:prSet phldrT="[Texto]"/>
      <dgm:spPr/>
      <dgm:t>
        <a:bodyPr/>
        <a:lstStyle/>
        <a:p>
          <a:r>
            <a:rPr lang="it-IT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GIUGNO </a:t>
          </a:r>
        </a:p>
        <a:p>
          <a:r>
            <a:rPr lang="it-IT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2025</a:t>
          </a:r>
          <a:endParaRPr lang="it-IT" dirty="0">
            <a:latin typeface="Georgia Pro Cond Light" panose="02040306050405020303" pitchFamily="18" charset="0"/>
          </a:endParaRPr>
        </a:p>
      </dgm:t>
    </dgm:pt>
    <dgm:pt modelId="{F1C279C9-909B-426B-9FF8-F0505F090A0C}" type="parTrans" cxnId="{BEBBA406-31CA-43FE-9125-2596DDA15BB8}">
      <dgm:prSet/>
      <dgm:spPr/>
      <dgm:t>
        <a:bodyPr/>
        <a:lstStyle/>
        <a:p>
          <a:endParaRPr lang="it-IT"/>
        </a:p>
      </dgm:t>
    </dgm:pt>
    <dgm:pt modelId="{EE68AC7A-E690-4D09-B028-90E64C85FDD5}" type="sibTrans" cxnId="{BEBBA406-31CA-43FE-9125-2596DDA15BB8}">
      <dgm:prSet/>
      <dgm:spPr/>
      <dgm:t>
        <a:bodyPr/>
        <a:lstStyle/>
        <a:p>
          <a:endParaRPr lang="it-IT"/>
        </a:p>
      </dgm:t>
    </dgm:pt>
    <dgm:pt modelId="{29A38B2A-C732-4C00-BCFD-F6726DAE2879}">
      <dgm:prSet/>
      <dgm:spPr/>
      <dgm:t>
        <a:bodyPr/>
        <a:lstStyle/>
        <a:p>
          <a:r>
            <a:rPr lang="it-IT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DICEMBRE</a:t>
          </a:r>
        </a:p>
        <a:p>
          <a:r>
            <a:rPr lang="it-IT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2025</a:t>
          </a:r>
          <a:endParaRPr lang="it-IT" dirty="0">
            <a:latin typeface="Georgia Pro Cond Light" panose="02040306050405020303" pitchFamily="18" charset="0"/>
          </a:endParaRPr>
        </a:p>
      </dgm:t>
    </dgm:pt>
    <dgm:pt modelId="{A55CC8C3-266D-4A10-9C3C-E47895474095}" type="parTrans" cxnId="{5C47292A-76B8-4485-A435-5370AD5910F0}">
      <dgm:prSet/>
      <dgm:spPr/>
      <dgm:t>
        <a:bodyPr/>
        <a:lstStyle/>
        <a:p>
          <a:endParaRPr lang="it-IT"/>
        </a:p>
      </dgm:t>
    </dgm:pt>
    <dgm:pt modelId="{388CF1F2-55D2-482E-A145-B001C9458E2C}" type="sibTrans" cxnId="{5C47292A-76B8-4485-A435-5370AD5910F0}">
      <dgm:prSet/>
      <dgm:spPr/>
      <dgm:t>
        <a:bodyPr/>
        <a:lstStyle/>
        <a:p>
          <a:endParaRPr lang="it-IT"/>
        </a:p>
      </dgm:t>
    </dgm:pt>
    <dgm:pt modelId="{E7E62D60-5B07-408B-BA91-7945B230C261}">
      <dgm:prSet custT="1"/>
      <dgm:spPr/>
      <dgm:t>
        <a:bodyPr/>
        <a:lstStyle/>
        <a:p>
          <a:r>
            <a:rPr lang="it-IT" dirty="0">
              <a:solidFill>
                <a:srgbClr val="FF0000"/>
              </a:solidFill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2026</a:t>
          </a:r>
        </a:p>
      </dgm:t>
    </dgm:pt>
    <dgm:pt modelId="{4882373C-95BC-4C80-BCC9-4F70AC33F7F9}" type="parTrans" cxnId="{D979FEB6-B806-40C0-8654-890BFABFBF55}">
      <dgm:prSet/>
      <dgm:spPr/>
      <dgm:t>
        <a:bodyPr/>
        <a:lstStyle/>
        <a:p>
          <a:endParaRPr lang="it-IT"/>
        </a:p>
      </dgm:t>
    </dgm:pt>
    <dgm:pt modelId="{292B8820-6044-4213-9BC8-6D81F3BA6556}" type="sibTrans" cxnId="{D979FEB6-B806-40C0-8654-890BFABFBF55}">
      <dgm:prSet/>
      <dgm:spPr/>
      <dgm:t>
        <a:bodyPr/>
        <a:lstStyle/>
        <a:p>
          <a:endParaRPr lang="it-IT"/>
        </a:p>
      </dgm:t>
    </dgm:pt>
    <dgm:pt modelId="{9A3B3C74-E822-45D6-AF12-DBDB5A6F93B5}" type="pres">
      <dgm:prSet presAssocID="{677A8119-EE7B-4481-8E15-338B30E0D2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2D17E7F-C8C4-4AD4-A4BC-DCDDB91F1F51}" type="pres">
      <dgm:prSet presAssocID="{A35E4157-745B-4595-B173-160F514644D8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2A853DA-6B17-4EEA-90C7-731D1CB621F4}" type="pres">
      <dgm:prSet presAssocID="{1BAA6B7E-084E-4681-821F-1EA321B07E62}" presName="parTxOnlySpace" presStyleCnt="0"/>
      <dgm:spPr/>
    </dgm:pt>
    <dgm:pt modelId="{9B6DA2B3-1C94-4CBB-B207-4EEA17B99E21}" type="pres">
      <dgm:prSet presAssocID="{90573378-48E1-4A27-B1CD-49751EE11736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05245C6-C165-43FF-BD14-42EE69F495FD}" type="pres">
      <dgm:prSet presAssocID="{B4F80750-FB4D-4283-9773-DAE3F492FA89}" presName="parTxOnlySpace" presStyleCnt="0"/>
      <dgm:spPr/>
    </dgm:pt>
    <dgm:pt modelId="{19C582DC-08BE-49A2-859E-3553BCD9F457}" type="pres">
      <dgm:prSet presAssocID="{3653486D-11BC-4854-AFB5-3172CADCA4E4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527565F-6854-41F6-ABDF-AD1FA2EC9A87}" type="pres">
      <dgm:prSet presAssocID="{EE68AC7A-E690-4D09-B028-90E64C85FDD5}" presName="parTxOnlySpace" presStyleCnt="0"/>
      <dgm:spPr/>
    </dgm:pt>
    <dgm:pt modelId="{98FC93ED-D742-4AA4-B61F-400392CD97D2}" type="pres">
      <dgm:prSet presAssocID="{29A38B2A-C732-4C00-BCFD-F6726DAE2879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195B6B-F844-48D4-B48E-E2B9DDBD0E89}" type="pres">
      <dgm:prSet presAssocID="{388CF1F2-55D2-482E-A145-B001C9458E2C}" presName="parTxOnlySpace" presStyleCnt="0"/>
      <dgm:spPr/>
    </dgm:pt>
    <dgm:pt modelId="{CF9B572D-3135-4613-9744-9CB228CDCC84}" type="pres">
      <dgm:prSet presAssocID="{E7E62D60-5B07-408B-BA91-7945B230C261}" presName="parTxOnly" presStyleLbl="node1" presStyleIdx="4" presStyleCnt="5" custLinFactNeighborX="-31602" custLinFactNeighborY="-14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856D551D-023A-46EF-9FCC-4B6437819F80}" type="presOf" srcId="{677A8119-EE7B-4481-8E15-338B30E0D24A}" destId="{9A3B3C74-E822-45D6-AF12-DBDB5A6F93B5}" srcOrd="0" destOrd="0" presId="urn:microsoft.com/office/officeart/2005/8/layout/chevron1"/>
    <dgm:cxn modelId="{5C47292A-76B8-4485-A435-5370AD5910F0}" srcId="{677A8119-EE7B-4481-8E15-338B30E0D24A}" destId="{29A38B2A-C732-4C00-BCFD-F6726DAE2879}" srcOrd="3" destOrd="0" parTransId="{A55CC8C3-266D-4A10-9C3C-E47895474095}" sibTransId="{388CF1F2-55D2-482E-A145-B001C9458E2C}"/>
    <dgm:cxn modelId="{C846B160-345B-4657-88B8-D152988E33F4}" type="presOf" srcId="{3653486D-11BC-4854-AFB5-3172CADCA4E4}" destId="{19C582DC-08BE-49A2-859E-3553BCD9F457}" srcOrd="0" destOrd="0" presId="urn:microsoft.com/office/officeart/2005/8/layout/chevron1"/>
    <dgm:cxn modelId="{4F4EF909-97A6-4A3A-940F-42119E6CB6BF}" srcId="{677A8119-EE7B-4481-8E15-338B30E0D24A}" destId="{90573378-48E1-4A27-B1CD-49751EE11736}" srcOrd="1" destOrd="0" parTransId="{DF0DDD1E-BA80-4EB5-B70D-437C52F74A2A}" sibTransId="{B4F80750-FB4D-4283-9773-DAE3F492FA89}"/>
    <dgm:cxn modelId="{BEBBA406-31CA-43FE-9125-2596DDA15BB8}" srcId="{677A8119-EE7B-4481-8E15-338B30E0D24A}" destId="{3653486D-11BC-4854-AFB5-3172CADCA4E4}" srcOrd="2" destOrd="0" parTransId="{F1C279C9-909B-426B-9FF8-F0505F090A0C}" sibTransId="{EE68AC7A-E690-4D09-B028-90E64C85FDD5}"/>
    <dgm:cxn modelId="{D003F31E-4642-49B4-B973-201F23454952}" type="presOf" srcId="{90573378-48E1-4A27-B1CD-49751EE11736}" destId="{9B6DA2B3-1C94-4CBB-B207-4EEA17B99E21}" srcOrd="0" destOrd="0" presId="urn:microsoft.com/office/officeart/2005/8/layout/chevron1"/>
    <dgm:cxn modelId="{4279B018-FAC4-4257-84F6-3C07F0AE166A}" type="presOf" srcId="{E7E62D60-5B07-408B-BA91-7945B230C261}" destId="{CF9B572D-3135-4613-9744-9CB228CDCC84}" srcOrd="0" destOrd="0" presId="urn:microsoft.com/office/officeart/2005/8/layout/chevron1"/>
    <dgm:cxn modelId="{D979FEB6-B806-40C0-8654-890BFABFBF55}" srcId="{677A8119-EE7B-4481-8E15-338B30E0D24A}" destId="{E7E62D60-5B07-408B-BA91-7945B230C261}" srcOrd="4" destOrd="0" parTransId="{4882373C-95BC-4C80-BCC9-4F70AC33F7F9}" sibTransId="{292B8820-6044-4213-9BC8-6D81F3BA6556}"/>
    <dgm:cxn modelId="{39C0DBC4-9636-4358-9774-7632F6568416}" srcId="{677A8119-EE7B-4481-8E15-338B30E0D24A}" destId="{A35E4157-745B-4595-B173-160F514644D8}" srcOrd="0" destOrd="0" parTransId="{172247C3-3DC4-4D85-8EE5-277D690B6198}" sibTransId="{1BAA6B7E-084E-4681-821F-1EA321B07E62}"/>
    <dgm:cxn modelId="{DE494AF8-C5DD-4575-ACAC-C5DB90546C2C}" type="presOf" srcId="{29A38B2A-C732-4C00-BCFD-F6726DAE2879}" destId="{98FC93ED-D742-4AA4-B61F-400392CD97D2}" srcOrd="0" destOrd="0" presId="urn:microsoft.com/office/officeart/2005/8/layout/chevron1"/>
    <dgm:cxn modelId="{81C2502B-1254-4B5F-B5EA-94AF739D188B}" type="presOf" srcId="{A35E4157-745B-4595-B173-160F514644D8}" destId="{42D17E7F-C8C4-4AD4-A4BC-DCDDB91F1F51}" srcOrd="0" destOrd="0" presId="urn:microsoft.com/office/officeart/2005/8/layout/chevron1"/>
    <dgm:cxn modelId="{A516093D-DFE5-4684-BB01-784508C3BB6A}" type="presParOf" srcId="{9A3B3C74-E822-45D6-AF12-DBDB5A6F93B5}" destId="{42D17E7F-C8C4-4AD4-A4BC-DCDDB91F1F51}" srcOrd="0" destOrd="0" presId="urn:microsoft.com/office/officeart/2005/8/layout/chevron1"/>
    <dgm:cxn modelId="{A754D878-4F52-4D0D-98B8-905F985B000C}" type="presParOf" srcId="{9A3B3C74-E822-45D6-AF12-DBDB5A6F93B5}" destId="{A2A853DA-6B17-4EEA-90C7-731D1CB621F4}" srcOrd="1" destOrd="0" presId="urn:microsoft.com/office/officeart/2005/8/layout/chevron1"/>
    <dgm:cxn modelId="{EE3F2AB1-43A7-4E76-BB93-9C855B48D348}" type="presParOf" srcId="{9A3B3C74-E822-45D6-AF12-DBDB5A6F93B5}" destId="{9B6DA2B3-1C94-4CBB-B207-4EEA17B99E21}" srcOrd="2" destOrd="0" presId="urn:microsoft.com/office/officeart/2005/8/layout/chevron1"/>
    <dgm:cxn modelId="{4BD8074C-A79A-4265-B3E1-E0148FE6BCD6}" type="presParOf" srcId="{9A3B3C74-E822-45D6-AF12-DBDB5A6F93B5}" destId="{B05245C6-C165-43FF-BD14-42EE69F495FD}" srcOrd="3" destOrd="0" presId="urn:microsoft.com/office/officeart/2005/8/layout/chevron1"/>
    <dgm:cxn modelId="{271C3AA5-A304-4D06-8E57-B4184ED02437}" type="presParOf" srcId="{9A3B3C74-E822-45D6-AF12-DBDB5A6F93B5}" destId="{19C582DC-08BE-49A2-859E-3553BCD9F457}" srcOrd="4" destOrd="0" presId="urn:microsoft.com/office/officeart/2005/8/layout/chevron1"/>
    <dgm:cxn modelId="{980EC7D1-C527-44E3-853C-BF1CEA40C819}" type="presParOf" srcId="{9A3B3C74-E822-45D6-AF12-DBDB5A6F93B5}" destId="{7527565F-6854-41F6-ABDF-AD1FA2EC9A87}" srcOrd="5" destOrd="0" presId="urn:microsoft.com/office/officeart/2005/8/layout/chevron1"/>
    <dgm:cxn modelId="{7C523CC9-4667-4F10-810D-6326EF71F04A}" type="presParOf" srcId="{9A3B3C74-E822-45D6-AF12-DBDB5A6F93B5}" destId="{98FC93ED-D742-4AA4-B61F-400392CD97D2}" srcOrd="6" destOrd="0" presId="urn:microsoft.com/office/officeart/2005/8/layout/chevron1"/>
    <dgm:cxn modelId="{AD3FB8C4-B58A-48B1-8A90-56D65D56AA0D}" type="presParOf" srcId="{9A3B3C74-E822-45D6-AF12-DBDB5A6F93B5}" destId="{0D195B6B-F844-48D4-B48E-E2B9DDBD0E89}" srcOrd="7" destOrd="0" presId="urn:microsoft.com/office/officeart/2005/8/layout/chevron1"/>
    <dgm:cxn modelId="{326704DA-5B35-4B30-9AE4-32C010EF60FB}" type="presParOf" srcId="{9A3B3C74-E822-45D6-AF12-DBDB5A6F93B5}" destId="{CF9B572D-3135-4613-9744-9CB228CDCC84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1209CD-B7CC-4BD0-A89E-1A9F23AA8E48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it-IT"/>
        </a:p>
      </dgm:t>
    </dgm:pt>
    <dgm:pt modelId="{0B8A2D16-9F5B-4E8C-8D27-613C5B189E98}">
      <dgm:prSet phldrT="[Testo]"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Transizione 5.0</a:t>
          </a:r>
          <a:endParaRPr lang="it-IT" sz="15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DBD6C1-2D83-4918-84DA-20068F01A784}" type="parTrans" cxnId="{67263F67-121B-4BB5-9F68-89AB849A51A2}">
      <dgm:prSet/>
      <dgm:spPr/>
      <dgm:t>
        <a:bodyPr/>
        <a:lstStyle/>
        <a:p>
          <a:endParaRPr lang="it-IT" sz="1200"/>
        </a:p>
      </dgm:t>
    </dgm:pt>
    <dgm:pt modelId="{358A2CBA-3C79-4B80-A299-5F1E1C2FDCB7}" type="sibTrans" cxnId="{67263F67-121B-4BB5-9F68-89AB849A51A2}">
      <dgm:prSet custT="1"/>
      <dgm:spPr/>
      <dgm:t>
        <a:bodyPr/>
        <a:lstStyle/>
        <a:p>
          <a:endParaRPr lang="it-IT" sz="1200">
            <a:latin typeface="Montserrat" panose="00000500000000000000" pitchFamily="2" charset="0"/>
          </a:endParaRPr>
        </a:p>
      </dgm:t>
    </dgm:pt>
    <dgm:pt modelId="{F6DD1353-C96C-4A4F-AB3A-903E02377520}">
      <dgm:prSet phldrT="[Testo]"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Autopro-duzione di energia da fonti rinnovabili</a:t>
          </a:r>
        </a:p>
      </dgm:t>
    </dgm:pt>
    <dgm:pt modelId="{2FA92F0E-2458-41CF-9BE9-4E45D45B7647}" type="parTrans" cxnId="{ECE2E5C4-0AB4-41A9-B35E-B4E70A510592}">
      <dgm:prSet/>
      <dgm:spPr/>
      <dgm:t>
        <a:bodyPr/>
        <a:lstStyle/>
        <a:p>
          <a:endParaRPr lang="it-IT" sz="1200"/>
        </a:p>
      </dgm:t>
    </dgm:pt>
    <dgm:pt modelId="{1960776F-5500-4C1D-8D2D-85660D5F6E6F}" type="sibTrans" cxnId="{ECE2E5C4-0AB4-41A9-B35E-B4E70A510592}">
      <dgm:prSet custT="1"/>
      <dgm:spPr/>
      <dgm:t>
        <a:bodyPr/>
        <a:lstStyle/>
        <a:p>
          <a:endParaRPr lang="it-IT" sz="1200">
            <a:latin typeface="Montserrat" panose="00000500000000000000" pitchFamily="2" charset="0"/>
          </a:endParaRPr>
        </a:p>
      </dgm:t>
    </dgm:pt>
    <dgm:pt modelId="{3152CEF8-9B33-4553-AE68-F42C019F47C6}">
      <dgm:prSet phldrT="[Testo]"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Transizione Ecologica filiere produttive strategiche</a:t>
          </a:r>
        </a:p>
      </dgm:t>
    </dgm:pt>
    <dgm:pt modelId="{F19C0C11-0C14-4074-9337-C8220FDE14BA}" type="parTrans" cxnId="{37C3F886-BC2A-4679-B0B0-A17ECAAB30F6}">
      <dgm:prSet/>
      <dgm:spPr/>
      <dgm:t>
        <a:bodyPr/>
        <a:lstStyle/>
        <a:p>
          <a:endParaRPr lang="it-IT" sz="1200"/>
        </a:p>
      </dgm:t>
    </dgm:pt>
    <dgm:pt modelId="{6948E9D6-D93A-4E2F-AAF0-6AF1ED728CE3}" type="sibTrans" cxnId="{37C3F886-BC2A-4679-B0B0-A17ECAAB30F6}">
      <dgm:prSet custT="1"/>
      <dgm:spPr/>
      <dgm:t>
        <a:bodyPr/>
        <a:lstStyle/>
        <a:p>
          <a:endParaRPr lang="it-IT" sz="1200">
            <a:latin typeface="Montserrat" panose="00000500000000000000" pitchFamily="2" charset="0"/>
          </a:endParaRPr>
        </a:p>
      </dgm:t>
    </dgm:pt>
    <dgm:pt modelId="{723E23D0-62D9-42D4-B5C6-7531955CEF73}">
      <dgm:prSet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Contratti di Filiera</a:t>
          </a:r>
        </a:p>
      </dgm:t>
    </dgm:pt>
    <dgm:pt modelId="{5837A98A-569A-4A74-99FF-C54B5F3B93BA}" type="parTrans" cxnId="{246D1C0D-500A-4D40-86BE-E5E53DA554D6}">
      <dgm:prSet/>
      <dgm:spPr/>
      <dgm:t>
        <a:bodyPr/>
        <a:lstStyle/>
        <a:p>
          <a:endParaRPr lang="it-IT"/>
        </a:p>
      </dgm:t>
    </dgm:pt>
    <dgm:pt modelId="{EB7D8BBF-38A8-46B4-A1FC-B02F4CBAE561}" type="sibTrans" cxnId="{246D1C0D-500A-4D40-86BE-E5E53DA554D6}">
      <dgm:prSet/>
      <dgm:spPr/>
      <dgm:t>
        <a:bodyPr/>
        <a:lstStyle/>
        <a:p>
          <a:endParaRPr lang="it-IT">
            <a:latin typeface="Montserrat" panose="00000500000000000000" pitchFamily="2" charset="0"/>
          </a:endParaRPr>
        </a:p>
      </dgm:t>
    </dgm:pt>
    <dgm:pt modelId="{FCBAB7B1-A5CC-40C5-89B0-D2076AB7389C}">
      <dgm:prSet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Fondo tematico BEI per il turismo</a:t>
          </a:r>
        </a:p>
      </dgm:t>
    </dgm:pt>
    <dgm:pt modelId="{4A044C84-461B-4B21-AE40-F419DA05CA0F}" type="parTrans" cxnId="{9363B5FE-028C-4629-91CE-CE4BBEF42688}">
      <dgm:prSet/>
      <dgm:spPr/>
      <dgm:t>
        <a:bodyPr/>
        <a:lstStyle/>
        <a:p>
          <a:endParaRPr lang="it-IT"/>
        </a:p>
      </dgm:t>
    </dgm:pt>
    <dgm:pt modelId="{3EC7726B-5605-4B86-AB8E-B2556D386A55}" type="sibTrans" cxnId="{9363B5FE-028C-4629-91CE-CE4BBEF42688}">
      <dgm:prSet/>
      <dgm:spPr/>
      <dgm:t>
        <a:bodyPr/>
        <a:lstStyle/>
        <a:p>
          <a:endParaRPr lang="it-IT"/>
        </a:p>
      </dgm:t>
    </dgm:pt>
    <dgm:pt modelId="{ED5E7662-C1F4-4CDB-8226-FCC84BFFF348}">
      <dgm:prSet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Parco </a:t>
          </a:r>
          <a:r>
            <a:rPr lang="it-IT" sz="1500" b="1" dirty="0" err="1">
              <a:latin typeface="Calibri" panose="020F0502020204030204" pitchFamily="34" charset="0"/>
              <a:cs typeface="Calibri" panose="020F0502020204030204" pitchFamily="34" charset="0"/>
            </a:rPr>
            <a:t>Agrisolare</a:t>
          </a:r>
          <a:endParaRPr lang="it-IT" sz="15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5DD1BD-6B9B-414D-A05A-9139C2488206}" type="parTrans" cxnId="{A7400CBC-35BC-44E3-B001-F2E0DFB7D0F1}">
      <dgm:prSet/>
      <dgm:spPr/>
      <dgm:t>
        <a:bodyPr/>
        <a:lstStyle/>
        <a:p>
          <a:endParaRPr lang="it-IT"/>
        </a:p>
      </dgm:t>
    </dgm:pt>
    <dgm:pt modelId="{112C6385-9C0D-42ED-BC77-FF4A7FB30A9E}" type="sibTrans" cxnId="{A7400CBC-35BC-44E3-B001-F2E0DFB7D0F1}">
      <dgm:prSet/>
      <dgm:spPr/>
      <dgm:t>
        <a:bodyPr/>
        <a:lstStyle/>
        <a:p>
          <a:endParaRPr lang="it-IT">
            <a:latin typeface="Montserrat" panose="00000500000000000000" pitchFamily="2" charset="0"/>
          </a:endParaRPr>
        </a:p>
      </dgm:t>
    </dgm:pt>
    <dgm:pt modelId="{977E678C-85BB-4813-9F13-7813DBDF86EC}" type="pres">
      <dgm:prSet presAssocID="{D31209CD-B7CC-4BD0-A89E-1A9F23AA8E4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A3AE7B3-9F8F-4BA7-8B5B-2FC4BFDEFE98}" type="pres">
      <dgm:prSet presAssocID="{0B8A2D16-9F5B-4E8C-8D27-613C5B189E9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6A25EE3-6FC2-47D0-A586-99968A76750F}" type="pres">
      <dgm:prSet presAssocID="{358A2CBA-3C79-4B80-A299-5F1E1C2FDCB7}" presName="sibTrans" presStyleLbl="sibTrans2D1" presStyleIdx="0" presStyleCnt="5"/>
      <dgm:spPr/>
      <dgm:t>
        <a:bodyPr/>
        <a:lstStyle/>
        <a:p>
          <a:endParaRPr lang="it-IT"/>
        </a:p>
      </dgm:t>
    </dgm:pt>
    <dgm:pt modelId="{149CD87A-6430-4FBD-9E26-1B687C24E877}" type="pres">
      <dgm:prSet presAssocID="{358A2CBA-3C79-4B80-A299-5F1E1C2FDCB7}" presName="connectorText" presStyleLbl="sibTrans2D1" presStyleIdx="0" presStyleCnt="5"/>
      <dgm:spPr/>
      <dgm:t>
        <a:bodyPr/>
        <a:lstStyle/>
        <a:p>
          <a:endParaRPr lang="it-IT"/>
        </a:p>
      </dgm:t>
    </dgm:pt>
    <dgm:pt modelId="{A960D70D-C894-433B-BE2B-A4414FCADE03}" type="pres">
      <dgm:prSet presAssocID="{F6DD1353-C96C-4A4F-AB3A-903E0237752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7685BE4-09F2-4791-A815-B0D6C58F1ED0}" type="pres">
      <dgm:prSet presAssocID="{1960776F-5500-4C1D-8D2D-85660D5F6E6F}" presName="sibTrans" presStyleLbl="sibTrans2D1" presStyleIdx="1" presStyleCnt="5"/>
      <dgm:spPr/>
      <dgm:t>
        <a:bodyPr/>
        <a:lstStyle/>
        <a:p>
          <a:endParaRPr lang="it-IT"/>
        </a:p>
      </dgm:t>
    </dgm:pt>
    <dgm:pt modelId="{C54E250D-DDF7-4E51-9B48-7F26EBD56DAC}" type="pres">
      <dgm:prSet presAssocID="{1960776F-5500-4C1D-8D2D-85660D5F6E6F}" presName="connectorText" presStyleLbl="sibTrans2D1" presStyleIdx="1" presStyleCnt="5"/>
      <dgm:spPr/>
      <dgm:t>
        <a:bodyPr/>
        <a:lstStyle/>
        <a:p>
          <a:endParaRPr lang="it-IT"/>
        </a:p>
      </dgm:t>
    </dgm:pt>
    <dgm:pt modelId="{9C42CCD0-5B58-473B-8CFE-E5373FDC74D3}" type="pres">
      <dgm:prSet presAssocID="{3152CEF8-9B33-4553-AE68-F42C019F47C6}" presName="node" presStyleLbl="node1" presStyleIdx="2" presStyleCnt="6" custLinFactNeighborX="-5785" custLinFactNeighborY="108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FAC0D9-80CB-45C7-8EAE-C487E21C9132}" type="pres">
      <dgm:prSet presAssocID="{6948E9D6-D93A-4E2F-AAF0-6AF1ED728CE3}" presName="sibTrans" presStyleLbl="sibTrans2D1" presStyleIdx="2" presStyleCnt="5"/>
      <dgm:spPr/>
      <dgm:t>
        <a:bodyPr/>
        <a:lstStyle/>
        <a:p>
          <a:endParaRPr lang="it-IT"/>
        </a:p>
      </dgm:t>
    </dgm:pt>
    <dgm:pt modelId="{EDAF3841-F058-4289-96F8-A7CFD789F55E}" type="pres">
      <dgm:prSet presAssocID="{6948E9D6-D93A-4E2F-AAF0-6AF1ED728CE3}" presName="connectorText" presStyleLbl="sibTrans2D1" presStyleIdx="2" presStyleCnt="5"/>
      <dgm:spPr/>
      <dgm:t>
        <a:bodyPr/>
        <a:lstStyle/>
        <a:p>
          <a:endParaRPr lang="it-IT"/>
        </a:p>
      </dgm:t>
    </dgm:pt>
    <dgm:pt modelId="{176ABBAA-926A-438F-ACD2-F4073E58EC52}" type="pres">
      <dgm:prSet presAssocID="{723E23D0-62D9-42D4-B5C6-7531955CEF7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314371-E78A-4F52-8D7C-3C39A54260E2}" type="pres">
      <dgm:prSet presAssocID="{EB7D8BBF-38A8-46B4-A1FC-B02F4CBAE561}" presName="sibTrans" presStyleLbl="sibTrans2D1" presStyleIdx="3" presStyleCnt="5"/>
      <dgm:spPr/>
      <dgm:t>
        <a:bodyPr/>
        <a:lstStyle/>
        <a:p>
          <a:endParaRPr lang="it-IT"/>
        </a:p>
      </dgm:t>
    </dgm:pt>
    <dgm:pt modelId="{CF1D3C14-9C60-43C0-859B-B1FAD00B37E2}" type="pres">
      <dgm:prSet presAssocID="{EB7D8BBF-38A8-46B4-A1FC-B02F4CBAE561}" presName="connectorText" presStyleLbl="sibTrans2D1" presStyleIdx="3" presStyleCnt="5"/>
      <dgm:spPr/>
      <dgm:t>
        <a:bodyPr/>
        <a:lstStyle/>
        <a:p>
          <a:endParaRPr lang="it-IT"/>
        </a:p>
      </dgm:t>
    </dgm:pt>
    <dgm:pt modelId="{FD70A745-1E7F-4E56-A736-D10B5E9218EF}" type="pres">
      <dgm:prSet presAssocID="{ED5E7662-C1F4-4CDB-8226-FCC84BFFF34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71F834F-C6DE-45FC-BF3A-405357921C94}" type="pres">
      <dgm:prSet presAssocID="{112C6385-9C0D-42ED-BC77-FF4A7FB30A9E}" presName="sibTrans" presStyleLbl="sibTrans2D1" presStyleIdx="4" presStyleCnt="5"/>
      <dgm:spPr/>
      <dgm:t>
        <a:bodyPr/>
        <a:lstStyle/>
        <a:p>
          <a:endParaRPr lang="it-IT"/>
        </a:p>
      </dgm:t>
    </dgm:pt>
    <dgm:pt modelId="{990ED72D-957E-44AE-BB56-B149F3936D7A}" type="pres">
      <dgm:prSet presAssocID="{112C6385-9C0D-42ED-BC77-FF4A7FB30A9E}" presName="connectorText" presStyleLbl="sibTrans2D1" presStyleIdx="4" presStyleCnt="5"/>
      <dgm:spPr/>
      <dgm:t>
        <a:bodyPr/>
        <a:lstStyle/>
        <a:p>
          <a:endParaRPr lang="it-IT"/>
        </a:p>
      </dgm:t>
    </dgm:pt>
    <dgm:pt modelId="{36E24B00-E2DE-4CA5-BA20-358B7401C721}" type="pres">
      <dgm:prSet presAssocID="{FCBAB7B1-A5CC-40C5-89B0-D2076AB7389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CE2E5C4-0AB4-41A9-B35E-B4E70A510592}" srcId="{D31209CD-B7CC-4BD0-A89E-1A9F23AA8E48}" destId="{F6DD1353-C96C-4A4F-AB3A-903E02377520}" srcOrd="1" destOrd="0" parTransId="{2FA92F0E-2458-41CF-9BE9-4E45D45B7647}" sibTransId="{1960776F-5500-4C1D-8D2D-85660D5F6E6F}"/>
    <dgm:cxn modelId="{E4F80241-E261-44C1-868E-236AAB99BA89}" type="presOf" srcId="{6948E9D6-D93A-4E2F-AAF0-6AF1ED728CE3}" destId="{0DFAC0D9-80CB-45C7-8EAE-C487E21C9132}" srcOrd="0" destOrd="0" presId="urn:microsoft.com/office/officeart/2005/8/layout/process1"/>
    <dgm:cxn modelId="{D7A11201-B57C-47CE-A927-80C8F830940D}" type="presOf" srcId="{F6DD1353-C96C-4A4F-AB3A-903E02377520}" destId="{A960D70D-C894-433B-BE2B-A4414FCADE03}" srcOrd="0" destOrd="0" presId="urn:microsoft.com/office/officeart/2005/8/layout/process1"/>
    <dgm:cxn modelId="{C2C8633D-5F09-4EC0-B51F-F692DD82D379}" type="presOf" srcId="{EB7D8BBF-38A8-46B4-A1FC-B02F4CBAE561}" destId="{49314371-E78A-4F52-8D7C-3C39A54260E2}" srcOrd="0" destOrd="0" presId="urn:microsoft.com/office/officeart/2005/8/layout/process1"/>
    <dgm:cxn modelId="{81E1ED94-F76C-4785-AA8A-16DAE44014D3}" type="presOf" srcId="{0B8A2D16-9F5B-4E8C-8D27-613C5B189E98}" destId="{3A3AE7B3-9F8F-4BA7-8B5B-2FC4BFDEFE98}" srcOrd="0" destOrd="0" presId="urn:microsoft.com/office/officeart/2005/8/layout/process1"/>
    <dgm:cxn modelId="{9363B5FE-028C-4629-91CE-CE4BBEF42688}" srcId="{D31209CD-B7CC-4BD0-A89E-1A9F23AA8E48}" destId="{FCBAB7B1-A5CC-40C5-89B0-D2076AB7389C}" srcOrd="5" destOrd="0" parTransId="{4A044C84-461B-4B21-AE40-F419DA05CA0F}" sibTransId="{3EC7726B-5605-4B86-AB8E-B2556D386A55}"/>
    <dgm:cxn modelId="{E8B9AD3B-5632-4A3E-9909-F7A4BB5C36B9}" type="presOf" srcId="{D31209CD-B7CC-4BD0-A89E-1A9F23AA8E48}" destId="{977E678C-85BB-4813-9F13-7813DBDF86EC}" srcOrd="0" destOrd="0" presId="urn:microsoft.com/office/officeart/2005/8/layout/process1"/>
    <dgm:cxn modelId="{F8314489-CA2B-461F-AE3D-9D7385D5A9B6}" type="presOf" srcId="{112C6385-9C0D-42ED-BC77-FF4A7FB30A9E}" destId="{990ED72D-957E-44AE-BB56-B149F3936D7A}" srcOrd="1" destOrd="0" presId="urn:microsoft.com/office/officeart/2005/8/layout/process1"/>
    <dgm:cxn modelId="{246D1C0D-500A-4D40-86BE-E5E53DA554D6}" srcId="{D31209CD-B7CC-4BD0-A89E-1A9F23AA8E48}" destId="{723E23D0-62D9-42D4-B5C6-7531955CEF73}" srcOrd="3" destOrd="0" parTransId="{5837A98A-569A-4A74-99FF-C54B5F3B93BA}" sibTransId="{EB7D8BBF-38A8-46B4-A1FC-B02F4CBAE561}"/>
    <dgm:cxn modelId="{DD3A2D8E-C1C3-49D4-8408-2C3863EF30D4}" type="presOf" srcId="{723E23D0-62D9-42D4-B5C6-7531955CEF73}" destId="{176ABBAA-926A-438F-ACD2-F4073E58EC52}" srcOrd="0" destOrd="0" presId="urn:microsoft.com/office/officeart/2005/8/layout/process1"/>
    <dgm:cxn modelId="{37C3F886-BC2A-4679-B0B0-A17ECAAB30F6}" srcId="{D31209CD-B7CC-4BD0-A89E-1A9F23AA8E48}" destId="{3152CEF8-9B33-4553-AE68-F42C019F47C6}" srcOrd="2" destOrd="0" parTransId="{F19C0C11-0C14-4074-9337-C8220FDE14BA}" sibTransId="{6948E9D6-D93A-4E2F-AAF0-6AF1ED728CE3}"/>
    <dgm:cxn modelId="{194770A1-62B7-46A8-94FE-2D1DF404C4EF}" type="presOf" srcId="{ED5E7662-C1F4-4CDB-8226-FCC84BFFF348}" destId="{FD70A745-1E7F-4E56-A736-D10B5E9218EF}" srcOrd="0" destOrd="0" presId="urn:microsoft.com/office/officeart/2005/8/layout/process1"/>
    <dgm:cxn modelId="{83297AA1-E9A3-4B67-9356-8DE293E77423}" type="presOf" srcId="{358A2CBA-3C79-4B80-A299-5F1E1C2FDCB7}" destId="{D6A25EE3-6FC2-47D0-A586-99968A76750F}" srcOrd="0" destOrd="0" presId="urn:microsoft.com/office/officeart/2005/8/layout/process1"/>
    <dgm:cxn modelId="{0057A3D8-8762-4A79-8453-9B60686A6C7C}" type="presOf" srcId="{EB7D8BBF-38A8-46B4-A1FC-B02F4CBAE561}" destId="{CF1D3C14-9C60-43C0-859B-B1FAD00B37E2}" srcOrd="1" destOrd="0" presId="urn:microsoft.com/office/officeart/2005/8/layout/process1"/>
    <dgm:cxn modelId="{A7400CBC-35BC-44E3-B001-F2E0DFB7D0F1}" srcId="{D31209CD-B7CC-4BD0-A89E-1A9F23AA8E48}" destId="{ED5E7662-C1F4-4CDB-8226-FCC84BFFF348}" srcOrd="4" destOrd="0" parTransId="{2F5DD1BD-6B9B-414D-A05A-9139C2488206}" sibTransId="{112C6385-9C0D-42ED-BC77-FF4A7FB30A9E}"/>
    <dgm:cxn modelId="{D0F12F5F-B074-4D00-8261-AD01DD3C1F2E}" type="presOf" srcId="{112C6385-9C0D-42ED-BC77-FF4A7FB30A9E}" destId="{B71F834F-C6DE-45FC-BF3A-405357921C94}" srcOrd="0" destOrd="0" presId="urn:microsoft.com/office/officeart/2005/8/layout/process1"/>
    <dgm:cxn modelId="{A5414DAC-20D1-46DB-8872-C60DB37700C3}" type="presOf" srcId="{1960776F-5500-4C1D-8D2D-85660D5F6E6F}" destId="{A7685BE4-09F2-4791-A815-B0D6C58F1ED0}" srcOrd="0" destOrd="0" presId="urn:microsoft.com/office/officeart/2005/8/layout/process1"/>
    <dgm:cxn modelId="{752C5466-12DA-44D9-9783-2261FDE9F2CE}" type="presOf" srcId="{6948E9D6-D93A-4E2F-AAF0-6AF1ED728CE3}" destId="{EDAF3841-F058-4289-96F8-A7CFD789F55E}" srcOrd="1" destOrd="0" presId="urn:microsoft.com/office/officeart/2005/8/layout/process1"/>
    <dgm:cxn modelId="{F1E124E8-9F29-4BE6-9C35-D32156C43741}" type="presOf" srcId="{1960776F-5500-4C1D-8D2D-85660D5F6E6F}" destId="{C54E250D-DDF7-4E51-9B48-7F26EBD56DAC}" srcOrd="1" destOrd="0" presId="urn:microsoft.com/office/officeart/2005/8/layout/process1"/>
    <dgm:cxn modelId="{67263F67-121B-4BB5-9F68-89AB849A51A2}" srcId="{D31209CD-B7CC-4BD0-A89E-1A9F23AA8E48}" destId="{0B8A2D16-9F5B-4E8C-8D27-613C5B189E98}" srcOrd="0" destOrd="0" parTransId="{7FDBD6C1-2D83-4918-84DA-20068F01A784}" sibTransId="{358A2CBA-3C79-4B80-A299-5F1E1C2FDCB7}"/>
    <dgm:cxn modelId="{539046B5-5030-4EB7-8C8B-997E20CB769D}" type="presOf" srcId="{358A2CBA-3C79-4B80-A299-5F1E1C2FDCB7}" destId="{149CD87A-6430-4FBD-9E26-1B687C24E877}" srcOrd="1" destOrd="0" presId="urn:microsoft.com/office/officeart/2005/8/layout/process1"/>
    <dgm:cxn modelId="{69B96656-2F79-4D64-B9E2-E37D645110EB}" type="presOf" srcId="{FCBAB7B1-A5CC-40C5-89B0-D2076AB7389C}" destId="{36E24B00-E2DE-4CA5-BA20-358B7401C721}" srcOrd="0" destOrd="0" presId="urn:microsoft.com/office/officeart/2005/8/layout/process1"/>
    <dgm:cxn modelId="{AAFC3544-2DD1-49C0-A9A3-E47D03925556}" type="presOf" srcId="{3152CEF8-9B33-4553-AE68-F42C019F47C6}" destId="{9C42CCD0-5B58-473B-8CFE-E5373FDC74D3}" srcOrd="0" destOrd="0" presId="urn:microsoft.com/office/officeart/2005/8/layout/process1"/>
    <dgm:cxn modelId="{02A394F1-2D0B-4E41-B64F-118ECBCB9599}" type="presParOf" srcId="{977E678C-85BB-4813-9F13-7813DBDF86EC}" destId="{3A3AE7B3-9F8F-4BA7-8B5B-2FC4BFDEFE98}" srcOrd="0" destOrd="0" presId="urn:microsoft.com/office/officeart/2005/8/layout/process1"/>
    <dgm:cxn modelId="{B6023C93-1860-4FCE-8408-D392CAB3F899}" type="presParOf" srcId="{977E678C-85BB-4813-9F13-7813DBDF86EC}" destId="{D6A25EE3-6FC2-47D0-A586-99968A76750F}" srcOrd="1" destOrd="0" presId="urn:microsoft.com/office/officeart/2005/8/layout/process1"/>
    <dgm:cxn modelId="{2E7D1291-E9C1-4466-BDAA-D66C344114E5}" type="presParOf" srcId="{D6A25EE3-6FC2-47D0-A586-99968A76750F}" destId="{149CD87A-6430-4FBD-9E26-1B687C24E877}" srcOrd="0" destOrd="0" presId="urn:microsoft.com/office/officeart/2005/8/layout/process1"/>
    <dgm:cxn modelId="{EED21067-9D5D-41F5-857D-A1D0168B1749}" type="presParOf" srcId="{977E678C-85BB-4813-9F13-7813DBDF86EC}" destId="{A960D70D-C894-433B-BE2B-A4414FCADE03}" srcOrd="2" destOrd="0" presId="urn:microsoft.com/office/officeart/2005/8/layout/process1"/>
    <dgm:cxn modelId="{C79C1A30-C90B-497A-9099-F8E40F9F3B97}" type="presParOf" srcId="{977E678C-85BB-4813-9F13-7813DBDF86EC}" destId="{A7685BE4-09F2-4791-A815-B0D6C58F1ED0}" srcOrd="3" destOrd="0" presId="urn:microsoft.com/office/officeart/2005/8/layout/process1"/>
    <dgm:cxn modelId="{BBCEF303-39B9-485F-BB7B-8FED40A59CA1}" type="presParOf" srcId="{A7685BE4-09F2-4791-A815-B0D6C58F1ED0}" destId="{C54E250D-DDF7-4E51-9B48-7F26EBD56DAC}" srcOrd="0" destOrd="0" presId="urn:microsoft.com/office/officeart/2005/8/layout/process1"/>
    <dgm:cxn modelId="{93C1FB03-2DD0-4C16-A8EF-E32FE8CB3319}" type="presParOf" srcId="{977E678C-85BB-4813-9F13-7813DBDF86EC}" destId="{9C42CCD0-5B58-473B-8CFE-E5373FDC74D3}" srcOrd="4" destOrd="0" presId="urn:microsoft.com/office/officeart/2005/8/layout/process1"/>
    <dgm:cxn modelId="{570B4344-8DD8-4E5F-B777-189475661C46}" type="presParOf" srcId="{977E678C-85BB-4813-9F13-7813DBDF86EC}" destId="{0DFAC0D9-80CB-45C7-8EAE-C487E21C9132}" srcOrd="5" destOrd="0" presId="urn:microsoft.com/office/officeart/2005/8/layout/process1"/>
    <dgm:cxn modelId="{54F0C689-F6FF-480F-9026-2F627898AF82}" type="presParOf" srcId="{0DFAC0D9-80CB-45C7-8EAE-C487E21C9132}" destId="{EDAF3841-F058-4289-96F8-A7CFD789F55E}" srcOrd="0" destOrd="0" presId="urn:microsoft.com/office/officeart/2005/8/layout/process1"/>
    <dgm:cxn modelId="{AE9486AA-0D79-48E8-8351-CA5A20BAB398}" type="presParOf" srcId="{977E678C-85BB-4813-9F13-7813DBDF86EC}" destId="{176ABBAA-926A-438F-ACD2-F4073E58EC52}" srcOrd="6" destOrd="0" presId="urn:microsoft.com/office/officeart/2005/8/layout/process1"/>
    <dgm:cxn modelId="{081F843C-EC0F-403C-9132-6D6678965661}" type="presParOf" srcId="{977E678C-85BB-4813-9F13-7813DBDF86EC}" destId="{49314371-E78A-4F52-8D7C-3C39A54260E2}" srcOrd="7" destOrd="0" presId="urn:microsoft.com/office/officeart/2005/8/layout/process1"/>
    <dgm:cxn modelId="{909234A4-2CAB-4964-90D9-C7946061BEB7}" type="presParOf" srcId="{49314371-E78A-4F52-8D7C-3C39A54260E2}" destId="{CF1D3C14-9C60-43C0-859B-B1FAD00B37E2}" srcOrd="0" destOrd="0" presId="urn:microsoft.com/office/officeart/2005/8/layout/process1"/>
    <dgm:cxn modelId="{F4CC3EA1-C8E9-46CA-A34D-47F27238A515}" type="presParOf" srcId="{977E678C-85BB-4813-9F13-7813DBDF86EC}" destId="{FD70A745-1E7F-4E56-A736-D10B5E9218EF}" srcOrd="8" destOrd="0" presId="urn:microsoft.com/office/officeart/2005/8/layout/process1"/>
    <dgm:cxn modelId="{7752C2B4-750F-48C3-8411-D34572319589}" type="presParOf" srcId="{977E678C-85BB-4813-9F13-7813DBDF86EC}" destId="{B71F834F-C6DE-45FC-BF3A-405357921C94}" srcOrd="9" destOrd="0" presId="urn:microsoft.com/office/officeart/2005/8/layout/process1"/>
    <dgm:cxn modelId="{F258CBAF-F791-4348-9121-7DBE2148798E}" type="presParOf" srcId="{B71F834F-C6DE-45FC-BF3A-405357921C94}" destId="{990ED72D-957E-44AE-BB56-B149F3936D7A}" srcOrd="0" destOrd="0" presId="urn:microsoft.com/office/officeart/2005/8/layout/process1"/>
    <dgm:cxn modelId="{168A65C1-AE8E-4A5C-846A-B7F3263D486A}" type="presParOf" srcId="{977E678C-85BB-4813-9F13-7813DBDF86EC}" destId="{36E24B00-E2DE-4CA5-BA20-358B7401C721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1209CD-B7CC-4BD0-A89E-1A9F23AA8E48}" type="doc">
      <dgm:prSet loTypeId="urn:microsoft.com/office/officeart/2005/8/layout/process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it-IT"/>
        </a:p>
      </dgm:t>
    </dgm:pt>
    <dgm:pt modelId="{0B8A2D16-9F5B-4E8C-8D27-613C5B189E98}">
      <dgm:prSet phldrT="[Testo]"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6,3 miliardi di euro (aggiuntivi) </a:t>
          </a:r>
        </a:p>
      </dgm:t>
    </dgm:pt>
    <dgm:pt modelId="{7FDBD6C1-2D83-4918-84DA-20068F01A784}" type="parTrans" cxnId="{67263F67-121B-4BB5-9F68-89AB849A51A2}">
      <dgm:prSet/>
      <dgm:spPr/>
      <dgm:t>
        <a:bodyPr/>
        <a:lstStyle/>
        <a:p>
          <a:endParaRPr lang="it-IT" sz="1200">
            <a:latin typeface="Montserrat" panose="00000500000000000000" pitchFamily="2" charset="0"/>
          </a:endParaRPr>
        </a:p>
      </dgm:t>
    </dgm:pt>
    <dgm:pt modelId="{358A2CBA-3C79-4B80-A299-5F1E1C2FDCB7}" type="sibTrans" cxnId="{67263F67-121B-4BB5-9F68-89AB849A51A2}">
      <dgm:prSet custT="1"/>
      <dgm:spPr/>
      <dgm:t>
        <a:bodyPr/>
        <a:lstStyle/>
        <a:p>
          <a:endParaRPr lang="it-IT" sz="1200">
            <a:latin typeface="Montserrat" panose="00000500000000000000" pitchFamily="2" charset="0"/>
          </a:endParaRPr>
        </a:p>
      </dgm:t>
    </dgm:pt>
    <dgm:pt modelId="{F6DD1353-C96C-4A4F-AB3A-903E02377520}">
      <dgm:prSet phldrT="[Testo]"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320 milioni di euro</a:t>
          </a:r>
          <a:r>
            <a:rPr lang="it-IT" sz="1800" dirty="0">
              <a:latin typeface="Montserrat" panose="00000500000000000000" pitchFamily="2" charset="0"/>
            </a:rPr>
            <a:t> </a:t>
          </a:r>
        </a:p>
      </dgm:t>
    </dgm:pt>
    <dgm:pt modelId="{2FA92F0E-2458-41CF-9BE9-4E45D45B7647}" type="parTrans" cxnId="{ECE2E5C4-0AB4-41A9-B35E-B4E70A510592}">
      <dgm:prSet/>
      <dgm:spPr/>
      <dgm:t>
        <a:bodyPr/>
        <a:lstStyle/>
        <a:p>
          <a:endParaRPr lang="it-IT" sz="1200">
            <a:latin typeface="Montserrat" panose="00000500000000000000" pitchFamily="2" charset="0"/>
          </a:endParaRPr>
        </a:p>
      </dgm:t>
    </dgm:pt>
    <dgm:pt modelId="{1960776F-5500-4C1D-8D2D-85660D5F6E6F}" type="sibTrans" cxnId="{ECE2E5C4-0AB4-41A9-B35E-B4E70A510592}">
      <dgm:prSet custT="1"/>
      <dgm:spPr/>
      <dgm:t>
        <a:bodyPr/>
        <a:lstStyle/>
        <a:p>
          <a:endParaRPr lang="it-IT" sz="1200">
            <a:latin typeface="Montserrat" panose="00000500000000000000" pitchFamily="2" charset="0"/>
          </a:endParaRPr>
        </a:p>
      </dgm:t>
    </dgm:pt>
    <dgm:pt modelId="{3152CEF8-9B33-4553-AE68-F42C019F47C6}">
      <dgm:prSet phldrT="[Testo]"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2,5 miliardi di euro</a:t>
          </a:r>
        </a:p>
      </dgm:t>
    </dgm:pt>
    <dgm:pt modelId="{F19C0C11-0C14-4074-9337-C8220FDE14BA}" type="parTrans" cxnId="{37C3F886-BC2A-4679-B0B0-A17ECAAB30F6}">
      <dgm:prSet/>
      <dgm:spPr/>
      <dgm:t>
        <a:bodyPr/>
        <a:lstStyle/>
        <a:p>
          <a:endParaRPr lang="it-IT" sz="1200">
            <a:latin typeface="Montserrat" panose="00000500000000000000" pitchFamily="2" charset="0"/>
          </a:endParaRPr>
        </a:p>
      </dgm:t>
    </dgm:pt>
    <dgm:pt modelId="{6948E9D6-D93A-4E2F-AAF0-6AF1ED728CE3}" type="sibTrans" cxnId="{37C3F886-BC2A-4679-B0B0-A17ECAAB30F6}">
      <dgm:prSet custT="1"/>
      <dgm:spPr/>
      <dgm:t>
        <a:bodyPr/>
        <a:lstStyle/>
        <a:p>
          <a:endParaRPr lang="it-IT" sz="1200">
            <a:latin typeface="Montserrat" panose="00000500000000000000" pitchFamily="2" charset="0"/>
          </a:endParaRPr>
        </a:p>
      </dgm:t>
    </dgm:pt>
    <dgm:pt modelId="{723E23D0-62D9-42D4-B5C6-7531955CEF73}">
      <dgm:prSet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2 miliardi di euro (aggiuntivi)</a:t>
          </a:r>
        </a:p>
      </dgm:t>
    </dgm:pt>
    <dgm:pt modelId="{5837A98A-569A-4A74-99FF-C54B5F3B93BA}" type="parTrans" cxnId="{246D1C0D-500A-4D40-86BE-E5E53DA554D6}">
      <dgm:prSet/>
      <dgm:spPr/>
      <dgm:t>
        <a:bodyPr/>
        <a:lstStyle/>
        <a:p>
          <a:endParaRPr lang="it-IT">
            <a:latin typeface="Montserrat" panose="00000500000000000000" pitchFamily="2" charset="0"/>
          </a:endParaRPr>
        </a:p>
      </dgm:t>
    </dgm:pt>
    <dgm:pt modelId="{EB7D8BBF-38A8-46B4-A1FC-B02F4CBAE561}" type="sibTrans" cxnId="{246D1C0D-500A-4D40-86BE-E5E53DA554D6}">
      <dgm:prSet/>
      <dgm:spPr/>
      <dgm:t>
        <a:bodyPr/>
        <a:lstStyle/>
        <a:p>
          <a:endParaRPr lang="it-IT">
            <a:latin typeface="Montserrat" panose="00000500000000000000" pitchFamily="2" charset="0"/>
          </a:endParaRPr>
        </a:p>
      </dgm:t>
    </dgm:pt>
    <dgm:pt modelId="{FCBAB7B1-A5CC-40C5-89B0-D2076AB7389C}">
      <dgm:prSet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308 milioni di euro (aggiuntivi)</a:t>
          </a:r>
        </a:p>
      </dgm:t>
    </dgm:pt>
    <dgm:pt modelId="{4A044C84-461B-4B21-AE40-F419DA05CA0F}" type="parTrans" cxnId="{9363B5FE-028C-4629-91CE-CE4BBEF42688}">
      <dgm:prSet/>
      <dgm:spPr/>
      <dgm:t>
        <a:bodyPr/>
        <a:lstStyle/>
        <a:p>
          <a:endParaRPr lang="it-IT">
            <a:latin typeface="Montserrat" panose="00000500000000000000" pitchFamily="2" charset="0"/>
          </a:endParaRPr>
        </a:p>
      </dgm:t>
    </dgm:pt>
    <dgm:pt modelId="{3EC7726B-5605-4B86-AB8E-B2556D386A55}" type="sibTrans" cxnId="{9363B5FE-028C-4629-91CE-CE4BBEF42688}">
      <dgm:prSet/>
      <dgm:spPr/>
      <dgm:t>
        <a:bodyPr/>
        <a:lstStyle/>
        <a:p>
          <a:endParaRPr lang="it-IT">
            <a:latin typeface="Montserrat" panose="00000500000000000000" pitchFamily="2" charset="0"/>
          </a:endParaRPr>
        </a:p>
      </dgm:t>
    </dgm:pt>
    <dgm:pt modelId="{ED5E7662-C1F4-4CDB-8226-FCC84BFFF348}">
      <dgm:prSet custT="1"/>
      <dgm:spPr/>
      <dgm:t>
        <a:bodyPr/>
        <a:lstStyle/>
        <a:p>
          <a:r>
            <a:rPr lang="it-IT" sz="1500" b="1" dirty="0">
              <a:latin typeface="Calibri" panose="020F0502020204030204" pitchFamily="34" charset="0"/>
              <a:cs typeface="Calibri" panose="020F0502020204030204" pitchFamily="34" charset="0"/>
            </a:rPr>
            <a:t>850 milioni di euro (aggiuntivi)</a:t>
          </a:r>
        </a:p>
      </dgm:t>
    </dgm:pt>
    <dgm:pt modelId="{2F5DD1BD-6B9B-414D-A05A-9139C2488206}" type="parTrans" cxnId="{A7400CBC-35BC-44E3-B001-F2E0DFB7D0F1}">
      <dgm:prSet/>
      <dgm:spPr/>
      <dgm:t>
        <a:bodyPr/>
        <a:lstStyle/>
        <a:p>
          <a:endParaRPr lang="it-IT">
            <a:latin typeface="Montserrat" panose="00000500000000000000" pitchFamily="2" charset="0"/>
          </a:endParaRPr>
        </a:p>
      </dgm:t>
    </dgm:pt>
    <dgm:pt modelId="{112C6385-9C0D-42ED-BC77-FF4A7FB30A9E}" type="sibTrans" cxnId="{A7400CBC-35BC-44E3-B001-F2E0DFB7D0F1}">
      <dgm:prSet/>
      <dgm:spPr/>
      <dgm:t>
        <a:bodyPr/>
        <a:lstStyle/>
        <a:p>
          <a:endParaRPr lang="it-IT">
            <a:latin typeface="Montserrat" panose="00000500000000000000" pitchFamily="2" charset="0"/>
          </a:endParaRPr>
        </a:p>
      </dgm:t>
    </dgm:pt>
    <dgm:pt modelId="{977E678C-85BB-4813-9F13-7813DBDF86EC}" type="pres">
      <dgm:prSet presAssocID="{D31209CD-B7CC-4BD0-A89E-1A9F23AA8E4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A3AE7B3-9F8F-4BA7-8B5B-2FC4BFDEFE98}" type="pres">
      <dgm:prSet presAssocID="{0B8A2D16-9F5B-4E8C-8D27-613C5B189E9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6A25EE3-6FC2-47D0-A586-99968A76750F}" type="pres">
      <dgm:prSet presAssocID="{358A2CBA-3C79-4B80-A299-5F1E1C2FDCB7}" presName="sibTrans" presStyleLbl="sibTrans2D1" presStyleIdx="0" presStyleCnt="5"/>
      <dgm:spPr/>
      <dgm:t>
        <a:bodyPr/>
        <a:lstStyle/>
        <a:p>
          <a:endParaRPr lang="it-IT"/>
        </a:p>
      </dgm:t>
    </dgm:pt>
    <dgm:pt modelId="{149CD87A-6430-4FBD-9E26-1B687C24E877}" type="pres">
      <dgm:prSet presAssocID="{358A2CBA-3C79-4B80-A299-5F1E1C2FDCB7}" presName="connectorText" presStyleLbl="sibTrans2D1" presStyleIdx="0" presStyleCnt="5"/>
      <dgm:spPr/>
      <dgm:t>
        <a:bodyPr/>
        <a:lstStyle/>
        <a:p>
          <a:endParaRPr lang="it-IT"/>
        </a:p>
      </dgm:t>
    </dgm:pt>
    <dgm:pt modelId="{A960D70D-C894-433B-BE2B-A4414FCADE03}" type="pres">
      <dgm:prSet presAssocID="{F6DD1353-C96C-4A4F-AB3A-903E0237752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7685BE4-09F2-4791-A815-B0D6C58F1ED0}" type="pres">
      <dgm:prSet presAssocID="{1960776F-5500-4C1D-8D2D-85660D5F6E6F}" presName="sibTrans" presStyleLbl="sibTrans2D1" presStyleIdx="1" presStyleCnt="5"/>
      <dgm:spPr/>
      <dgm:t>
        <a:bodyPr/>
        <a:lstStyle/>
        <a:p>
          <a:endParaRPr lang="it-IT"/>
        </a:p>
      </dgm:t>
    </dgm:pt>
    <dgm:pt modelId="{C54E250D-DDF7-4E51-9B48-7F26EBD56DAC}" type="pres">
      <dgm:prSet presAssocID="{1960776F-5500-4C1D-8D2D-85660D5F6E6F}" presName="connectorText" presStyleLbl="sibTrans2D1" presStyleIdx="1" presStyleCnt="5"/>
      <dgm:spPr/>
      <dgm:t>
        <a:bodyPr/>
        <a:lstStyle/>
        <a:p>
          <a:endParaRPr lang="it-IT"/>
        </a:p>
      </dgm:t>
    </dgm:pt>
    <dgm:pt modelId="{9C42CCD0-5B58-473B-8CFE-E5373FDC74D3}" type="pres">
      <dgm:prSet presAssocID="{3152CEF8-9B33-4553-AE68-F42C019F47C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FAC0D9-80CB-45C7-8EAE-C487E21C9132}" type="pres">
      <dgm:prSet presAssocID="{6948E9D6-D93A-4E2F-AAF0-6AF1ED728CE3}" presName="sibTrans" presStyleLbl="sibTrans2D1" presStyleIdx="2" presStyleCnt="5"/>
      <dgm:spPr/>
      <dgm:t>
        <a:bodyPr/>
        <a:lstStyle/>
        <a:p>
          <a:endParaRPr lang="it-IT"/>
        </a:p>
      </dgm:t>
    </dgm:pt>
    <dgm:pt modelId="{EDAF3841-F058-4289-96F8-A7CFD789F55E}" type="pres">
      <dgm:prSet presAssocID="{6948E9D6-D93A-4E2F-AAF0-6AF1ED728CE3}" presName="connectorText" presStyleLbl="sibTrans2D1" presStyleIdx="2" presStyleCnt="5"/>
      <dgm:spPr/>
      <dgm:t>
        <a:bodyPr/>
        <a:lstStyle/>
        <a:p>
          <a:endParaRPr lang="it-IT"/>
        </a:p>
      </dgm:t>
    </dgm:pt>
    <dgm:pt modelId="{176ABBAA-926A-438F-ACD2-F4073E58EC52}" type="pres">
      <dgm:prSet presAssocID="{723E23D0-62D9-42D4-B5C6-7531955CEF7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314371-E78A-4F52-8D7C-3C39A54260E2}" type="pres">
      <dgm:prSet presAssocID="{EB7D8BBF-38A8-46B4-A1FC-B02F4CBAE561}" presName="sibTrans" presStyleLbl="sibTrans2D1" presStyleIdx="3" presStyleCnt="5"/>
      <dgm:spPr/>
      <dgm:t>
        <a:bodyPr/>
        <a:lstStyle/>
        <a:p>
          <a:endParaRPr lang="it-IT"/>
        </a:p>
      </dgm:t>
    </dgm:pt>
    <dgm:pt modelId="{CF1D3C14-9C60-43C0-859B-B1FAD00B37E2}" type="pres">
      <dgm:prSet presAssocID="{EB7D8BBF-38A8-46B4-A1FC-B02F4CBAE561}" presName="connectorText" presStyleLbl="sibTrans2D1" presStyleIdx="3" presStyleCnt="5"/>
      <dgm:spPr/>
      <dgm:t>
        <a:bodyPr/>
        <a:lstStyle/>
        <a:p>
          <a:endParaRPr lang="it-IT"/>
        </a:p>
      </dgm:t>
    </dgm:pt>
    <dgm:pt modelId="{FD70A745-1E7F-4E56-A736-D10B5E9218EF}" type="pres">
      <dgm:prSet presAssocID="{ED5E7662-C1F4-4CDB-8226-FCC84BFFF34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71F834F-C6DE-45FC-BF3A-405357921C94}" type="pres">
      <dgm:prSet presAssocID="{112C6385-9C0D-42ED-BC77-FF4A7FB30A9E}" presName="sibTrans" presStyleLbl="sibTrans2D1" presStyleIdx="4" presStyleCnt="5"/>
      <dgm:spPr/>
      <dgm:t>
        <a:bodyPr/>
        <a:lstStyle/>
        <a:p>
          <a:endParaRPr lang="it-IT"/>
        </a:p>
      </dgm:t>
    </dgm:pt>
    <dgm:pt modelId="{990ED72D-957E-44AE-BB56-B149F3936D7A}" type="pres">
      <dgm:prSet presAssocID="{112C6385-9C0D-42ED-BC77-FF4A7FB30A9E}" presName="connectorText" presStyleLbl="sibTrans2D1" presStyleIdx="4" presStyleCnt="5"/>
      <dgm:spPr/>
      <dgm:t>
        <a:bodyPr/>
        <a:lstStyle/>
        <a:p>
          <a:endParaRPr lang="it-IT"/>
        </a:p>
      </dgm:t>
    </dgm:pt>
    <dgm:pt modelId="{36E24B00-E2DE-4CA5-BA20-358B7401C721}" type="pres">
      <dgm:prSet presAssocID="{FCBAB7B1-A5CC-40C5-89B0-D2076AB7389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CE2E5C4-0AB4-41A9-B35E-B4E70A510592}" srcId="{D31209CD-B7CC-4BD0-A89E-1A9F23AA8E48}" destId="{F6DD1353-C96C-4A4F-AB3A-903E02377520}" srcOrd="1" destOrd="0" parTransId="{2FA92F0E-2458-41CF-9BE9-4E45D45B7647}" sibTransId="{1960776F-5500-4C1D-8D2D-85660D5F6E6F}"/>
    <dgm:cxn modelId="{9F2C6638-DE0D-4F96-909E-E2B15AE5A675}" type="presOf" srcId="{EB7D8BBF-38A8-46B4-A1FC-B02F4CBAE561}" destId="{49314371-E78A-4F52-8D7C-3C39A54260E2}" srcOrd="0" destOrd="0" presId="urn:microsoft.com/office/officeart/2005/8/layout/process1"/>
    <dgm:cxn modelId="{459F188F-1D98-4AF3-B0C9-60ADD76F178A}" type="presOf" srcId="{112C6385-9C0D-42ED-BC77-FF4A7FB30A9E}" destId="{990ED72D-957E-44AE-BB56-B149F3936D7A}" srcOrd="1" destOrd="0" presId="urn:microsoft.com/office/officeart/2005/8/layout/process1"/>
    <dgm:cxn modelId="{414B5CEF-C2F1-4BFB-81CE-304FBB3D2BDB}" type="presOf" srcId="{F6DD1353-C96C-4A4F-AB3A-903E02377520}" destId="{A960D70D-C894-433B-BE2B-A4414FCADE03}" srcOrd="0" destOrd="0" presId="urn:microsoft.com/office/officeart/2005/8/layout/process1"/>
    <dgm:cxn modelId="{23B08875-7B10-4940-ADA0-491D1EFC1E3B}" type="presOf" srcId="{6948E9D6-D93A-4E2F-AAF0-6AF1ED728CE3}" destId="{EDAF3841-F058-4289-96F8-A7CFD789F55E}" srcOrd="1" destOrd="0" presId="urn:microsoft.com/office/officeart/2005/8/layout/process1"/>
    <dgm:cxn modelId="{B9E53E39-56C1-4865-8D37-3F1FE1BBB6EC}" type="presOf" srcId="{0B8A2D16-9F5B-4E8C-8D27-613C5B189E98}" destId="{3A3AE7B3-9F8F-4BA7-8B5B-2FC4BFDEFE98}" srcOrd="0" destOrd="0" presId="urn:microsoft.com/office/officeart/2005/8/layout/process1"/>
    <dgm:cxn modelId="{9363B5FE-028C-4629-91CE-CE4BBEF42688}" srcId="{D31209CD-B7CC-4BD0-A89E-1A9F23AA8E48}" destId="{FCBAB7B1-A5CC-40C5-89B0-D2076AB7389C}" srcOrd="5" destOrd="0" parTransId="{4A044C84-461B-4B21-AE40-F419DA05CA0F}" sibTransId="{3EC7726B-5605-4B86-AB8E-B2556D386A55}"/>
    <dgm:cxn modelId="{B546D8C6-ADA1-482F-807B-F36955E38D51}" type="presOf" srcId="{FCBAB7B1-A5CC-40C5-89B0-D2076AB7389C}" destId="{36E24B00-E2DE-4CA5-BA20-358B7401C721}" srcOrd="0" destOrd="0" presId="urn:microsoft.com/office/officeart/2005/8/layout/process1"/>
    <dgm:cxn modelId="{246D1C0D-500A-4D40-86BE-E5E53DA554D6}" srcId="{D31209CD-B7CC-4BD0-A89E-1A9F23AA8E48}" destId="{723E23D0-62D9-42D4-B5C6-7531955CEF73}" srcOrd="3" destOrd="0" parTransId="{5837A98A-569A-4A74-99FF-C54B5F3B93BA}" sibTransId="{EB7D8BBF-38A8-46B4-A1FC-B02F4CBAE561}"/>
    <dgm:cxn modelId="{B8CEBCE2-D924-4947-8561-30A92363BE57}" type="presOf" srcId="{358A2CBA-3C79-4B80-A299-5F1E1C2FDCB7}" destId="{149CD87A-6430-4FBD-9E26-1B687C24E877}" srcOrd="1" destOrd="0" presId="urn:microsoft.com/office/officeart/2005/8/layout/process1"/>
    <dgm:cxn modelId="{37C3F886-BC2A-4679-B0B0-A17ECAAB30F6}" srcId="{D31209CD-B7CC-4BD0-A89E-1A9F23AA8E48}" destId="{3152CEF8-9B33-4553-AE68-F42C019F47C6}" srcOrd="2" destOrd="0" parTransId="{F19C0C11-0C14-4074-9337-C8220FDE14BA}" sibTransId="{6948E9D6-D93A-4E2F-AAF0-6AF1ED728CE3}"/>
    <dgm:cxn modelId="{FA5D8EAA-B8E5-40D1-9A87-85786B3C7602}" type="presOf" srcId="{112C6385-9C0D-42ED-BC77-FF4A7FB30A9E}" destId="{B71F834F-C6DE-45FC-BF3A-405357921C94}" srcOrd="0" destOrd="0" presId="urn:microsoft.com/office/officeart/2005/8/layout/process1"/>
    <dgm:cxn modelId="{59922055-4099-4C8F-B8FE-B1D342ADB27B}" type="presOf" srcId="{358A2CBA-3C79-4B80-A299-5F1E1C2FDCB7}" destId="{D6A25EE3-6FC2-47D0-A586-99968A76750F}" srcOrd="0" destOrd="0" presId="urn:microsoft.com/office/officeart/2005/8/layout/process1"/>
    <dgm:cxn modelId="{6E0AE197-A7BE-4D3B-9CF1-EB667B354895}" type="presOf" srcId="{3152CEF8-9B33-4553-AE68-F42C019F47C6}" destId="{9C42CCD0-5B58-473B-8CFE-E5373FDC74D3}" srcOrd="0" destOrd="0" presId="urn:microsoft.com/office/officeart/2005/8/layout/process1"/>
    <dgm:cxn modelId="{E18EBD01-F1A9-48AA-A219-9BED43FB432F}" type="presOf" srcId="{723E23D0-62D9-42D4-B5C6-7531955CEF73}" destId="{176ABBAA-926A-438F-ACD2-F4073E58EC52}" srcOrd="0" destOrd="0" presId="urn:microsoft.com/office/officeart/2005/8/layout/process1"/>
    <dgm:cxn modelId="{A7400CBC-35BC-44E3-B001-F2E0DFB7D0F1}" srcId="{D31209CD-B7CC-4BD0-A89E-1A9F23AA8E48}" destId="{ED5E7662-C1F4-4CDB-8226-FCC84BFFF348}" srcOrd="4" destOrd="0" parTransId="{2F5DD1BD-6B9B-414D-A05A-9139C2488206}" sibTransId="{112C6385-9C0D-42ED-BC77-FF4A7FB30A9E}"/>
    <dgm:cxn modelId="{BEFF6F41-89F8-4E9D-AF51-58D5ABAC8841}" type="presOf" srcId="{1960776F-5500-4C1D-8D2D-85660D5F6E6F}" destId="{C54E250D-DDF7-4E51-9B48-7F26EBD56DAC}" srcOrd="1" destOrd="0" presId="urn:microsoft.com/office/officeart/2005/8/layout/process1"/>
    <dgm:cxn modelId="{16213002-93CE-4AE1-A99F-83F41AA3EF4A}" type="presOf" srcId="{6948E9D6-D93A-4E2F-AAF0-6AF1ED728CE3}" destId="{0DFAC0D9-80CB-45C7-8EAE-C487E21C9132}" srcOrd="0" destOrd="0" presId="urn:microsoft.com/office/officeart/2005/8/layout/process1"/>
    <dgm:cxn modelId="{67263F67-121B-4BB5-9F68-89AB849A51A2}" srcId="{D31209CD-B7CC-4BD0-A89E-1A9F23AA8E48}" destId="{0B8A2D16-9F5B-4E8C-8D27-613C5B189E98}" srcOrd="0" destOrd="0" parTransId="{7FDBD6C1-2D83-4918-84DA-20068F01A784}" sibTransId="{358A2CBA-3C79-4B80-A299-5F1E1C2FDCB7}"/>
    <dgm:cxn modelId="{F5C1FFE6-0E9F-4A65-8A7E-ECC9A16DEB6A}" type="presOf" srcId="{ED5E7662-C1F4-4CDB-8226-FCC84BFFF348}" destId="{FD70A745-1E7F-4E56-A736-D10B5E9218EF}" srcOrd="0" destOrd="0" presId="urn:microsoft.com/office/officeart/2005/8/layout/process1"/>
    <dgm:cxn modelId="{B9102B79-B7BA-4BBE-BBBE-65D58C8CBAC9}" type="presOf" srcId="{1960776F-5500-4C1D-8D2D-85660D5F6E6F}" destId="{A7685BE4-09F2-4791-A815-B0D6C58F1ED0}" srcOrd="0" destOrd="0" presId="urn:microsoft.com/office/officeart/2005/8/layout/process1"/>
    <dgm:cxn modelId="{BBAE2A6A-0F4D-4B03-9C1D-7EE01491E2D4}" type="presOf" srcId="{D31209CD-B7CC-4BD0-A89E-1A9F23AA8E48}" destId="{977E678C-85BB-4813-9F13-7813DBDF86EC}" srcOrd="0" destOrd="0" presId="urn:microsoft.com/office/officeart/2005/8/layout/process1"/>
    <dgm:cxn modelId="{EB69432A-348F-4036-B01D-7D5EB94840B1}" type="presOf" srcId="{EB7D8BBF-38A8-46B4-A1FC-B02F4CBAE561}" destId="{CF1D3C14-9C60-43C0-859B-B1FAD00B37E2}" srcOrd="1" destOrd="0" presId="urn:microsoft.com/office/officeart/2005/8/layout/process1"/>
    <dgm:cxn modelId="{FED3F894-F126-4A57-951F-3A0EED976EF7}" type="presParOf" srcId="{977E678C-85BB-4813-9F13-7813DBDF86EC}" destId="{3A3AE7B3-9F8F-4BA7-8B5B-2FC4BFDEFE98}" srcOrd="0" destOrd="0" presId="urn:microsoft.com/office/officeart/2005/8/layout/process1"/>
    <dgm:cxn modelId="{A379FF3E-459F-44DA-9AAF-6DC797EDB07A}" type="presParOf" srcId="{977E678C-85BB-4813-9F13-7813DBDF86EC}" destId="{D6A25EE3-6FC2-47D0-A586-99968A76750F}" srcOrd="1" destOrd="0" presId="urn:microsoft.com/office/officeart/2005/8/layout/process1"/>
    <dgm:cxn modelId="{E5BCADAE-CEB3-4200-AC6E-FF6AF0F36999}" type="presParOf" srcId="{D6A25EE3-6FC2-47D0-A586-99968A76750F}" destId="{149CD87A-6430-4FBD-9E26-1B687C24E877}" srcOrd="0" destOrd="0" presId="urn:microsoft.com/office/officeart/2005/8/layout/process1"/>
    <dgm:cxn modelId="{BEE426C8-723F-4080-A5D2-92F38D972A23}" type="presParOf" srcId="{977E678C-85BB-4813-9F13-7813DBDF86EC}" destId="{A960D70D-C894-433B-BE2B-A4414FCADE03}" srcOrd="2" destOrd="0" presId="urn:microsoft.com/office/officeart/2005/8/layout/process1"/>
    <dgm:cxn modelId="{756F35E0-4C82-4C94-8061-EF679D0DC47E}" type="presParOf" srcId="{977E678C-85BB-4813-9F13-7813DBDF86EC}" destId="{A7685BE4-09F2-4791-A815-B0D6C58F1ED0}" srcOrd="3" destOrd="0" presId="urn:microsoft.com/office/officeart/2005/8/layout/process1"/>
    <dgm:cxn modelId="{D0FC5B84-AB05-46A5-9945-36607EA6E75B}" type="presParOf" srcId="{A7685BE4-09F2-4791-A815-B0D6C58F1ED0}" destId="{C54E250D-DDF7-4E51-9B48-7F26EBD56DAC}" srcOrd="0" destOrd="0" presId="urn:microsoft.com/office/officeart/2005/8/layout/process1"/>
    <dgm:cxn modelId="{814036FF-0799-4F46-B135-15FB18A9FA0B}" type="presParOf" srcId="{977E678C-85BB-4813-9F13-7813DBDF86EC}" destId="{9C42CCD0-5B58-473B-8CFE-E5373FDC74D3}" srcOrd="4" destOrd="0" presId="urn:microsoft.com/office/officeart/2005/8/layout/process1"/>
    <dgm:cxn modelId="{A0A76FEC-1D6F-4ADD-B882-08F2567906D0}" type="presParOf" srcId="{977E678C-85BB-4813-9F13-7813DBDF86EC}" destId="{0DFAC0D9-80CB-45C7-8EAE-C487E21C9132}" srcOrd="5" destOrd="0" presId="urn:microsoft.com/office/officeart/2005/8/layout/process1"/>
    <dgm:cxn modelId="{964059CD-FD2E-42C8-9182-EA7637D84433}" type="presParOf" srcId="{0DFAC0D9-80CB-45C7-8EAE-C487E21C9132}" destId="{EDAF3841-F058-4289-96F8-A7CFD789F55E}" srcOrd="0" destOrd="0" presId="urn:microsoft.com/office/officeart/2005/8/layout/process1"/>
    <dgm:cxn modelId="{FFF9A4E8-E8A9-43F1-A870-F5655E24A057}" type="presParOf" srcId="{977E678C-85BB-4813-9F13-7813DBDF86EC}" destId="{176ABBAA-926A-438F-ACD2-F4073E58EC52}" srcOrd="6" destOrd="0" presId="urn:microsoft.com/office/officeart/2005/8/layout/process1"/>
    <dgm:cxn modelId="{98514D06-E1A1-439B-AC73-70F03B47F244}" type="presParOf" srcId="{977E678C-85BB-4813-9F13-7813DBDF86EC}" destId="{49314371-E78A-4F52-8D7C-3C39A54260E2}" srcOrd="7" destOrd="0" presId="urn:microsoft.com/office/officeart/2005/8/layout/process1"/>
    <dgm:cxn modelId="{F404228B-2DF9-4219-B5E1-5CC57F81A581}" type="presParOf" srcId="{49314371-E78A-4F52-8D7C-3C39A54260E2}" destId="{CF1D3C14-9C60-43C0-859B-B1FAD00B37E2}" srcOrd="0" destOrd="0" presId="urn:microsoft.com/office/officeart/2005/8/layout/process1"/>
    <dgm:cxn modelId="{FF5B31D5-480E-42D0-97B3-CF4DCE4B2927}" type="presParOf" srcId="{977E678C-85BB-4813-9F13-7813DBDF86EC}" destId="{FD70A745-1E7F-4E56-A736-D10B5E9218EF}" srcOrd="8" destOrd="0" presId="urn:microsoft.com/office/officeart/2005/8/layout/process1"/>
    <dgm:cxn modelId="{F8260683-5253-4D59-A50A-951B263A25BF}" type="presParOf" srcId="{977E678C-85BB-4813-9F13-7813DBDF86EC}" destId="{B71F834F-C6DE-45FC-BF3A-405357921C94}" srcOrd="9" destOrd="0" presId="urn:microsoft.com/office/officeart/2005/8/layout/process1"/>
    <dgm:cxn modelId="{F5C9E613-BB85-4A57-BFBC-7499601C119F}" type="presParOf" srcId="{B71F834F-C6DE-45FC-BF3A-405357921C94}" destId="{990ED72D-957E-44AE-BB56-B149F3936D7A}" srcOrd="0" destOrd="0" presId="urn:microsoft.com/office/officeart/2005/8/layout/process1"/>
    <dgm:cxn modelId="{44309D0B-7382-437E-8B72-DCE076C3BE74}" type="presParOf" srcId="{977E678C-85BB-4813-9F13-7813DBDF86EC}" destId="{36E24B00-E2DE-4CA5-BA20-358B7401C721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31209CD-B7CC-4BD0-A89E-1A9F23AA8E48}" type="doc">
      <dgm:prSet loTypeId="urn:microsoft.com/office/officeart/2005/8/layout/process1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it-IT"/>
        </a:p>
      </dgm:t>
    </dgm:pt>
    <dgm:pt modelId="{0B8A2D16-9F5B-4E8C-8D27-613C5B189E98}">
      <dgm:prSet phldrT="[Testo]" custT="1"/>
      <dgm:spPr/>
      <dgm:t>
        <a:bodyPr/>
        <a:lstStyle/>
        <a:p>
          <a:r>
            <a:rPr lang="it-IT" sz="1100" dirty="0">
              <a:latin typeface="Calibri" panose="020F0502020204030204" pitchFamily="34" charset="0"/>
              <a:cs typeface="Calibri" panose="020F0502020204030204" pitchFamily="34" charset="0"/>
            </a:rPr>
            <a:t>Crediti di imposta su 3 moduli: efficienza energetica, autoconsumo e formazione</a:t>
          </a:r>
        </a:p>
      </dgm:t>
    </dgm:pt>
    <dgm:pt modelId="{7FDBD6C1-2D83-4918-84DA-20068F01A784}" type="parTrans" cxnId="{67263F67-121B-4BB5-9F68-89AB849A51A2}">
      <dgm:prSet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358A2CBA-3C79-4B80-A299-5F1E1C2FDCB7}" type="sibTrans" cxnId="{67263F67-121B-4BB5-9F68-89AB849A51A2}">
      <dgm:prSet custT="1"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F6DD1353-C96C-4A4F-AB3A-903E02377520}">
      <dgm:prSet phldrT="[Testo]" custT="1"/>
      <dgm:spPr/>
      <dgm:t>
        <a:bodyPr/>
        <a:lstStyle/>
        <a:p>
          <a:r>
            <a:rPr lang="it-IT" sz="1100" dirty="0">
              <a:latin typeface="Calibri" panose="020F0502020204030204" pitchFamily="34" charset="0"/>
              <a:cs typeface="Calibri" panose="020F0502020204030204" pitchFamily="34" charset="0"/>
            </a:rPr>
            <a:t>Sovvenzioni alle PMI per l’acquisto di  tecnologie digitali per la produzione di energia da FER</a:t>
          </a:r>
        </a:p>
      </dgm:t>
    </dgm:pt>
    <dgm:pt modelId="{2FA92F0E-2458-41CF-9BE9-4E45D45B7647}" type="parTrans" cxnId="{ECE2E5C4-0AB4-41A9-B35E-B4E70A510592}">
      <dgm:prSet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1960776F-5500-4C1D-8D2D-85660D5F6E6F}" type="sibTrans" cxnId="{ECE2E5C4-0AB4-41A9-B35E-B4E70A510592}">
      <dgm:prSet custT="1"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3152CEF8-9B33-4553-AE68-F42C019F47C6}">
      <dgm:prSet phldrT="[Testo]" custT="1"/>
      <dgm:spPr/>
      <dgm:t>
        <a:bodyPr/>
        <a:lstStyle/>
        <a:p>
          <a:r>
            <a:rPr lang="it-IT" sz="1100" dirty="0">
              <a:latin typeface="Calibri" panose="020F0502020204030204" pitchFamily="34" charset="0"/>
              <a:cs typeface="Calibri" panose="020F0502020204030204" pitchFamily="34" charset="0"/>
            </a:rPr>
            <a:t>Sviluppo di tecnologie Net Zero  nelle filiere strategiche per la transizione verso un'economia a zero emissioni</a:t>
          </a:r>
        </a:p>
      </dgm:t>
    </dgm:pt>
    <dgm:pt modelId="{F19C0C11-0C14-4074-9337-C8220FDE14BA}" type="parTrans" cxnId="{37C3F886-BC2A-4679-B0B0-A17ECAAB30F6}">
      <dgm:prSet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6948E9D6-D93A-4E2F-AAF0-6AF1ED728CE3}" type="sibTrans" cxnId="{37C3F886-BC2A-4679-B0B0-A17ECAAB30F6}">
      <dgm:prSet custT="1"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723E23D0-62D9-42D4-B5C6-7531955CEF73}">
      <dgm:prSet custT="1"/>
      <dgm:spPr/>
      <dgm:t>
        <a:bodyPr/>
        <a:lstStyle/>
        <a:p>
          <a:r>
            <a:rPr lang="it-IT" sz="1100" dirty="0">
              <a:latin typeface="Calibri" panose="020F0502020204030204" pitchFamily="34" charset="0"/>
              <a:cs typeface="Calibri" panose="020F0502020204030204" pitchFamily="34" charset="0"/>
            </a:rPr>
            <a:t>Contratti di filiera nei settori agroalimentare, pesca e acquacoltura, silvicoltura, floricoltura e </a:t>
          </a:r>
          <a:r>
            <a:rPr lang="it-IT" sz="1100" dirty="0" err="1">
              <a:latin typeface="Calibri" panose="020F0502020204030204" pitchFamily="34" charset="0"/>
              <a:cs typeface="Calibri" panose="020F0502020204030204" pitchFamily="34" charset="0"/>
            </a:rPr>
            <a:t>vivaismo</a:t>
          </a:r>
          <a:r>
            <a:rPr lang="it-IT" sz="1100" dirty="0">
              <a:latin typeface="Calibri" panose="020F0502020204030204" pitchFamily="34" charset="0"/>
              <a:cs typeface="Calibri" panose="020F0502020204030204" pitchFamily="34" charset="0"/>
            </a:rPr>
            <a:t>.</a:t>
          </a:r>
        </a:p>
      </dgm:t>
    </dgm:pt>
    <dgm:pt modelId="{5837A98A-569A-4A74-99FF-C54B5F3B93BA}" type="parTrans" cxnId="{246D1C0D-500A-4D40-86BE-E5E53DA554D6}">
      <dgm:prSet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EB7D8BBF-38A8-46B4-A1FC-B02F4CBAE561}" type="sibTrans" cxnId="{246D1C0D-500A-4D40-86BE-E5E53DA554D6}">
      <dgm:prSet custT="1"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FCBAB7B1-A5CC-40C5-89B0-D2076AB7389C}">
      <dgm:prSet custT="1"/>
      <dgm:spPr/>
      <dgm:t>
        <a:bodyPr/>
        <a:lstStyle/>
        <a:p>
          <a:r>
            <a:rPr lang="it-IT" sz="1100" dirty="0">
              <a:latin typeface="Calibri" panose="020F0502020204030204" pitchFamily="34" charset="0"/>
              <a:cs typeface="Calibri" panose="020F0502020204030204" pitchFamily="34" charset="0"/>
            </a:rPr>
            <a:t>Incentivi per il rafforzamento strutturale e  competitività del settore turistico.</a:t>
          </a:r>
        </a:p>
      </dgm:t>
    </dgm:pt>
    <dgm:pt modelId="{4A044C84-461B-4B21-AE40-F419DA05CA0F}" type="parTrans" cxnId="{9363B5FE-028C-4629-91CE-CE4BBEF42688}">
      <dgm:prSet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3EC7726B-5605-4B86-AB8E-B2556D386A55}" type="sibTrans" cxnId="{9363B5FE-028C-4629-91CE-CE4BBEF42688}">
      <dgm:prSet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ED5E7662-C1F4-4CDB-8226-FCC84BFFF348}">
      <dgm:prSet custT="1"/>
      <dgm:spPr/>
      <dgm:t>
        <a:bodyPr/>
        <a:lstStyle/>
        <a:p>
          <a:r>
            <a:rPr lang="it-IT" sz="1100" dirty="0">
              <a:latin typeface="Calibri" panose="020F0502020204030204" pitchFamily="34" charset="0"/>
              <a:cs typeface="Calibri" panose="020F0502020204030204" pitchFamily="34" charset="0"/>
            </a:rPr>
            <a:t>(aziende agricole e di allevamento)  </a:t>
          </a:r>
          <a:r>
            <a:rPr lang="it-IT" sz="1100" dirty="0" smtClean="0">
              <a:latin typeface="Calibri" panose="020F0502020204030204" pitchFamily="34" charset="0"/>
              <a:cs typeface="Calibri" panose="020F0502020204030204" pitchFamily="34" charset="0"/>
            </a:rPr>
            <a:t>-Installazione </a:t>
          </a:r>
          <a:r>
            <a:rPr lang="it-IT" sz="1100" dirty="0">
              <a:latin typeface="Calibri" panose="020F0502020204030204" pitchFamily="34" charset="0"/>
              <a:cs typeface="Calibri" panose="020F0502020204030204" pitchFamily="34" charset="0"/>
            </a:rPr>
            <a:t>di pannelli fotovoltaici, sistemi di gestione intelligente, accumulatori, nonché la realizzazione di tetti energetici</a:t>
          </a:r>
        </a:p>
      </dgm:t>
    </dgm:pt>
    <dgm:pt modelId="{2F5DD1BD-6B9B-414D-A05A-9139C2488206}" type="parTrans" cxnId="{A7400CBC-35BC-44E3-B001-F2E0DFB7D0F1}">
      <dgm:prSet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112C6385-9C0D-42ED-BC77-FF4A7FB30A9E}" type="sibTrans" cxnId="{A7400CBC-35BC-44E3-B001-F2E0DFB7D0F1}">
      <dgm:prSet custT="1"/>
      <dgm:spPr/>
      <dgm:t>
        <a:bodyPr/>
        <a:lstStyle/>
        <a:p>
          <a:endParaRPr lang="it-IT" sz="1100">
            <a:latin typeface="Montserrat" panose="00000500000000000000" pitchFamily="2" charset="0"/>
          </a:endParaRPr>
        </a:p>
      </dgm:t>
    </dgm:pt>
    <dgm:pt modelId="{977E678C-85BB-4813-9F13-7813DBDF86EC}" type="pres">
      <dgm:prSet presAssocID="{D31209CD-B7CC-4BD0-A89E-1A9F23AA8E4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A3AE7B3-9F8F-4BA7-8B5B-2FC4BFDEFE98}" type="pres">
      <dgm:prSet presAssocID="{0B8A2D16-9F5B-4E8C-8D27-613C5B189E9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6A25EE3-6FC2-47D0-A586-99968A76750F}" type="pres">
      <dgm:prSet presAssocID="{358A2CBA-3C79-4B80-A299-5F1E1C2FDCB7}" presName="sibTrans" presStyleLbl="sibTrans2D1" presStyleIdx="0" presStyleCnt="5"/>
      <dgm:spPr/>
      <dgm:t>
        <a:bodyPr/>
        <a:lstStyle/>
        <a:p>
          <a:endParaRPr lang="it-IT"/>
        </a:p>
      </dgm:t>
    </dgm:pt>
    <dgm:pt modelId="{149CD87A-6430-4FBD-9E26-1B687C24E877}" type="pres">
      <dgm:prSet presAssocID="{358A2CBA-3C79-4B80-A299-5F1E1C2FDCB7}" presName="connectorText" presStyleLbl="sibTrans2D1" presStyleIdx="0" presStyleCnt="5"/>
      <dgm:spPr/>
      <dgm:t>
        <a:bodyPr/>
        <a:lstStyle/>
        <a:p>
          <a:endParaRPr lang="it-IT"/>
        </a:p>
      </dgm:t>
    </dgm:pt>
    <dgm:pt modelId="{A960D70D-C894-433B-BE2B-A4414FCADE03}" type="pres">
      <dgm:prSet presAssocID="{F6DD1353-C96C-4A4F-AB3A-903E0237752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7685BE4-09F2-4791-A815-B0D6C58F1ED0}" type="pres">
      <dgm:prSet presAssocID="{1960776F-5500-4C1D-8D2D-85660D5F6E6F}" presName="sibTrans" presStyleLbl="sibTrans2D1" presStyleIdx="1" presStyleCnt="5"/>
      <dgm:spPr/>
      <dgm:t>
        <a:bodyPr/>
        <a:lstStyle/>
        <a:p>
          <a:endParaRPr lang="it-IT"/>
        </a:p>
      </dgm:t>
    </dgm:pt>
    <dgm:pt modelId="{C54E250D-DDF7-4E51-9B48-7F26EBD56DAC}" type="pres">
      <dgm:prSet presAssocID="{1960776F-5500-4C1D-8D2D-85660D5F6E6F}" presName="connectorText" presStyleLbl="sibTrans2D1" presStyleIdx="1" presStyleCnt="5"/>
      <dgm:spPr/>
      <dgm:t>
        <a:bodyPr/>
        <a:lstStyle/>
        <a:p>
          <a:endParaRPr lang="it-IT"/>
        </a:p>
      </dgm:t>
    </dgm:pt>
    <dgm:pt modelId="{9C42CCD0-5B58-473B-8CFE-E5373FDC74D3}" type="pres">
      <dgm:prSet presAssocID="{3152CEF8-9B33-4553-AE68-F42C019F47C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FAC0D9-80CB-45C7-8EAE-C487E21C9132}" type="pres">
      <dgm:prSet presAssocID="{6948E9D6-D93A-4E2F-AAF0-6AF1ED728CE3}" presName="sibTrans" presStyleLbl="sibTrans2D1" presStyleIdx="2" presStyleCnt="5"/>
      <dgm:spPr/>
      <dgm:t>
        <a:bodyPr/>
        <a:lstStyle/>
        <a:p>
          <a:endParaRPr lang="it-IT"/>
        </a:p>
      </dgm:t>
    </dgm:pt>
    <dgm:pt modelId="{EDAF3841-F058-4289-96F8-A7CFD789F55E}" type="pres">
      <dgm:prSet presAssocID="{6948E9D6-D93A-4E2F-AAF0-6AF1ED728CE3}" presName="connectorText" presStyleLbl="sibTrans2D1" presStyleIdx="2" presStyleCnt="5"/>
      <dgm:spPr/>
      <dgm:t>
        <a:bodyPr/>
        <a:lstStyle/>
        <a:p>
          <a:endParaRPr lang="it-IT"/>
        </a:p>
      </dgm:t>
    </dgm:pt>
    <dgm:pt modelId="{176ABBAA-926A-438F-ACD2-F4073E58EC52}" type="pres">
      <dgm:prSet presAssocID="{723E23D0-62D9-42D4-B5C6-7531955CEF7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314371-E78A-4F52-8D7C-3C39A54260E2}" type="pres">
      <dgm:prSet presAssocID="{EB7D8BBF-38A8-46B4-A1FC-B02F4CBAE561}" presName="sibTrans" presStyleLbl="sibTrans2D1" presStyleIdx="3" presStyleCnt="5"/>
      <dgm:spPr/>
      <dgm:t>
        <a:bodyPr/>
        <a:lstStyle/>
        <a:p>
          <a:endParaRPr lang="it-IT"/>
        </a:p>
      </dgm:t>
    </dgm:pt>
    <dgm:pt modelId="{CF1D3C14-9C60-43C0-859B-B1FAD00B37E2}" type="pres">
      <dgm:prSet presAssocID="{EB7D8BBF-38A8-46B4-A1FC-B02F4CBAE561}" presName="connectorText" presStyleLbl="sibTrans2D1" presStyleIdx="3" presStyleCnt="5"/>
      <dgm:spPr/>
      <dgm:t>
        <a:bodyPr/>
        <a:lstStyle/>
        <a:p>
          <a:endParaRPr lang="it-IT"/>
        </a:p>
      </dgm:t>
    </dgm:pt>
    <dgm:pt modelId="{FD70A745-1E7F-4E56-A736-D10B5E9218EF}" type="pres">
      <dgm:prSet presAssocID="{ED5E7662-C1F4-4CDB-8226-FCC84BFFF348}" presName="node" presStyleLbl="node1" presStyleIdx="4" presStyleCnt="6" custScaleX="9910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71F834F-C6DE-45FC-BF3A-405357921C94}" type="pres">
      <dgm:prSet presAssocID="{112C6385-9C0D-42ED-BC77-FF4A7FB30A9E}" presName="sibTrans" presStyleLbl="sibTrans2D1" presStyleIdx="4" presStyleCnt="5"/>
      <dgm:spPr/>
      <dgm:t>
        <a:bodyPr/>
        <a:lstStyle/>
        <a:p>
          <a:endParaRPr lang="it-IT"/>
        </a:p>
      </dgm:t>
    </dgm:pt>
    <dgm:pt modelId="{990ED72D-957E-44AE-BB56-B149F3936D7A}" type="pres">
      <dgm:prSet presAssocID="{112C6385-9C0D-42ED-BC77-FF4A7FB30A9E}" presName="connectorText" presStyleLbl="sibTrans2D1" presStyleIdx="4" presStyleCnt="5"/>
      <dgm:spPr/>
      <dgm:t>
        <a:bodyPr/>
        <a:lstStyle/>
        <a:p>
          <a:endParaRPr lang="it-IT"/>
        </a:p>
      </dgm:t>
    </dgm:pt>
    <dgm:pt modelId="{36E24B00-E2DE-4CA5-BA20-358B7401C721}" type="pres">
      <dgm:prSet presAssocID="{FCBAB7B1-A5CC-40C5-89B0-D2076AB7389C}" presName="node" presStyleLbl="node1" presStyleIdx="5" presStyleCnt="6" custLinFactNeighborX="3180" custLinFactNeighborY="-247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4B9171B-10F1-4CF1-BA84-D8C3D49FC44F}" type="presOf" srcId="{EB7D8BBF-38A8-46B4-A1FC-B02F4CBAE561}" destId="{49314371-E78A-4F52-8D7C-3C39A54260E2}" srcOrd="0" destOrd="0" presId="urn:microsoft.com/office/officeart/2005/8/layout/process1"/>
    <dgm:cxn modelId="{ECE2E5C4-0AB4-41A9-B35E-B4E70A510592}" srcId="{D31209CD-B7CC-4BD0-A89E-1A9F23AA8E48}" destId="{F6DD1353-C96C-4A4F-AB3A-903E02377520}" srcOrd="1" destOrd="0" parTransId="{2FA92F0E-2458-41CF-9BE9-4E45D45B7647}" sibTransId="{1960776F-5500-4C1D-8D2D-85660D5F6E6F}"/>
    <dgm:cxn modelId="{E5A6C713-EC0D-4F3B-A943-E75AA8C378F2}" type="presOf" srcId="{358A2CBA-3C79-4B80-A299-5F1E1C2FDCB7}" destId="{D6A25EE3-6FC2-47D0-A586-99968A76750F}" srcOrd="0" destOrd="0" presId="urn:microsoft.com/office/officeart/2005/8/layout/process1"/>
    <dgm:cxn modelId="{629D0702-983A-46B7-B8BD-7578B6F1B69F}" type="presOf" srcId="{ED5E7662-C1F4-4CDB-8226-FCC84BFFF348}" destId="{FD70A745-1E7F-4E56-A736-D10B5E9218EF}" srcOrd="0" destOrd="0" presId="urn:microsoft.com/office/officeart/2005/8/layout/process1"/>
    <dgm:cxn modelId="{16BE74A8-8D14-4781-A014-0589453BB730}" type="presOf" srcId="{D31209CD-B7CC-4BD0-A89E-1A9F23AA8E48}" destId="{977E678C-85BB-4813-9F13-7813DBDF86EC}" srcOrd="0" destOrd="0" presId="urn:microsoft.com/office/officeart/2005/8/layout/process1"/>
    <dgm:cxn modelId="{F32D647C-3D3F-40AD-955D-098D820038C7}" type="presOf" srcId="{112C6385-9C0D-42ED-BC77-FF4A7FB30A9E}" destId="{990ED72D-957E-44AE-BB56-B149F3936D7A}" srcOrd="1" destOrd="0" presId="urn:microsoft.com/office/officeart/2005/8/layout/process1"/>
    <dgm:cxn modelId="{E862F1EC-32B1-4E5B-9673-10216CA1967A}" type="presOf" srcId="{723E23D0-62D9-42D4-B5C6-7531955CEF73}" destId="{176ABBAA-926A-438F-ACD2-F4073E58EC52}" srcOrd="0" destOrd="0" presId="urn:microsoft.com/office/officeart/2005/8/layout/process1"/>
    <dgm:cxn modelId="{9363B5FE-028C-4629-91CE-CE4BBEF42688}" srcId="{D31209CD-B7CC-4BD0-A89E-1A9F23AA8E48}" destId="{FCBAB7B1-A5CC-40C5-89B0-D2076AB7389C}" srcOrd="5" destOrd="0" parTransId="{4A044C84-461B-4B21-AE40-F419DA05CA0F}" sibTransId="{3EC7726B-5605-4B86-AB8E-B2556D386A55}"/>
    <dgm:cxn modelId="{38E74E7F-C547-4FD1-9EFF-2BEA1B5C3464}" type="presOf" srcId="{6948E9D6-D93A-4E2F-AAF0-6AF1ED728CE3}" destId="{0DFAC0D9-80CB-45C7-8EAE-C487E21C9132}" srcOrd="0" destOrd="0" presId="urn:microsoft.com/office/officeart/2005/8/layout/process1"/>
    <dgm:cxn modelId="{246D1C0D-500A-4D40-86BE-E5E53DA554D6}" srcId="{D31209CD-B7CC-4BD0-A89E-1A9F23AA8E48}" destId="{723E23D0-62D9-42D4-B5C6-7531955CEF73}" srcOrd="3" destOrd="0" parTransId="{5837A98A-569A-4A74-99FF-C54B5F3B93BA}" sibTransId="{EB7D8BBF-38A8-46B4-A1FC-B02F4CBAE561}"/>
    <dgm:cxn modelId="{B1E2436C-4EEC-4BBE-B7BA-7E1415A14472}" type="presOf" srcId="{F6DD1353-C96C-4A4F-AB3A-903E02377520}" destId="{A960D70D-C894-433B-BE2B-A4414FCADE03}" srcOrd="0" destOrd="0" presId="urn:microsoft.com/office/officeart/2005/8/layout/process1"/>
    <dgm:cxn modelId="{37C3F886-BC2A-4679-B0B0-A17ECAAB30F6}" srcId="{D31209CD-B7CC-4BD0-A89E-1A9F23AA8E48}" destId="{3152CEF8-9B33-4553-AE68-F42C019F47C6}" srcOrd="2" destOrd="0" parTransId="{F19C0C11-0C14-4074-9337-C8220FDE14BA}" sibTransId="{6948E9D6-D93A-4E2F-AAF0-6AF1ED728CE3}"/>
    <dgm:cxn modelId="{560A6A19-80FE-4D07-A14C-6C48DEEB8255}" type="presOf" srcId="{1960776F-5500-4C1D-8D2D-85660D5F6E6F}" destId="{C54E250D-DDF7-4E51-9B48-7F26EBD56DAC}" srcOrd="1" destOrd="0" presId="urn:microsoft.com/office/officeart/2005/8/layout/process1"/>
    <dgm:cxn modelId="{5FFC134B-7992-4C8C-B03E-2FA47830C95E}" type="presOf" srcId="{358A2CBA-3C79-4B80-A299-5F1E1C2FDCB7}" destId="{149CD87A-6430-4FBD-9E26-1B687C24E877}" srcOrd="1" destOrd="0" presId="urn:microsoft.com/office/officeart/2005/8/layout/process1"/>
    <dgm:cxn modelId="{1F761A9C-4CC1-4240-9C60-1DF4C83D7A94}" type="presOf" srcId="{3152CEF8-9B33-4553-AE68-F42C019F47C6}" destId="{9C42CCD0-5B58-473B-8CFE-E5373FDC74D3}" srcOrd="0" destOrd="0" presId="urn:microsoft.com/office/officeart/2005/8/layout/process1"/>
    <dgm:cxn modelId="{4FEF98E0-6581-4E81-8855-9F34DF154718}" type="presOf" srcId="{112C6385-9C0D-42ED-BC77-FF4A7FB30A9E}" destId="{B71F834F-C6DE-45FC-BF3A-405357921C94}" srcOrd="0" destOrd="0" presId="urn:microsoft.com/office/officeart/2005/8/layout/process1"/>
    <dgm:cxn modelId="{B9F2409A-A280-4E48-9566-7A6543670E92}" type="presOf" srcId="{1960776F-5500-4C1D-8D2D-85660D5F6E6F}" destId="{A7685BE4-09F2-4791-A815-B0D6C58F1ED0}" srcOrd="0" destOrd="0" presId="urn:microsoft.com/office/officeart/2005/8/layout/process1"/>
    <dgm:cxn modelId="{A7400CBC-35BC-44E3-B001-F2E0DFB7D0F1}" srcId="{D31209CD-B7CC-4BD0-A89E-1A9F23AA8E48}" destId="{ED5E7662-C1F4-4CDB-8226-FCC84BFFF348}" srcOrd="4" destOrd="0" parTransId="{2F5DD1BD-6B9B-414D-A05A-9139C2488206}" sibTransId="{112C6385-9C0D-42ED-BC77-FF4A7FB30A9E}"/>
    <dgm:cxn modelId="{FDA8C28B-9D8A-40F9-83B0-0D77ABDB2665}" type="presOf" srcId="{6948E9D6-D93A-4E2F-AAF0-6AF1ED728CE3}" destId="{EDAF3841-F058-4289-96F8-A7CFD789F55E}" srcOrd="1" destOrd="0" presId="urn:microsoft.com/office/officeart/2005/8/layout/process1"/>
    <dgm:cxn modelId="{41581B7F-C493-42CD-AF28-ADCAE8DAAA85}" type="presOf" srcId="{0B8A2D16-9F5B-4E8C-8D27-613C5B189E98}" destId="{3A3AE7B3-9F8F-4BA7-8B5B-2FC4BFDEFE98}" srcOrd="0" destOrd="0" presId="urn:microsoft.com/office/officeart/2005/8/layout/process1"/>
    <dgm:cxn modelId="{67263F67-121B-4BB5-9F68-89AB849A51A2}" srcId="{D31209CD-B7CC-4BD0-A89E-1A9F23AA8E48}" destId="{0B8A2D16-9F5B-4E8C-8D27-613C5B189E98}" srcOrd="0" destOrd="0" parTransId="{7FDBD6C1-2D83-4918-84DA-20068F01A784}" sibTransId="{358A2CBA-3C79-4B80-A299-5F1E1C2FDCB7}"/>
    <dgm:cxn modelId="{FAD427EB-C391-4DFD-A3DA-DEF43776A423}" type="presOf" srcId="{EB7D8BBF-38A8-46B4-A1FC-B02F4CBAE561}" destId="{CF1D3C14-9C60-43C0-859B-B1FAD00B37E2}" srcOrd="1" destOrd="0" presId="urn:microsoft.com/office/officeart/2005/8/layout/process1"/>
    <dgm:cxn modelId="{47F3986E-707C-4242-90D1-7615ACC3D6D9}" type="presOf" srcId="{FCBAB7B1-A5CC-40C5-89B0-D2076AB7389C}" destId="{36E24B00-E2DE-4CA5-BA20-358B7401C721}" srcOrd="0" destOrd="0" presId="urn:microsoft.com/office/officeart/2005/8/layout/process1"/>
    <dgm:cxn modelId="{047767A4-DB84-4D18-A6A6-0D377081AFC6}" type="presParOf" srcId="{977E678C-85BB-4813-9F13-7813DBDF86EC}" destId="{3A3AE7B3-9F8F-4BA7-8B5B-2FC4BFDEFE98}" srcOrd="0" destOrd="0" presId="urn:microsoft.com/office/officeart/2005/8/layout/process1"/>
    <dgm:cxn modelId="{B9F771DC-956C-4E32-954C-E8D37CF87277}" type="presParOf" srcId="{977E678C-85BB-4813-9F13-7813DBDF86EC}" destId="{D6A25EE3-6FC2-47D0-A586-99968A76750F}" srcOrd="1" destOrd="0" presId="urn:microsoft.com/office/officeart/2005/8/layout/process1"/>
    <dgm:cxn modelId="{E7C158E7-FD12-4810-84D8-627DFECF83E1}" type="presParOf" srcId="{D6A25EE3-6FC2-47D0-A586-99968A76750F}" destId="{149CD87A-6430-4FBD-9E26-1B687C24E877}" srcOrd="0" destOrd="0" presId="urn:microsoft.com/office/officeart/2005/8/layout/process1"/>
    <dgm:cxn modelId="{1C2250A0-D905-495E-9845-40471E802DFC}" type="presParOf" srcId="{977E678C-85BB-4813-9F13-7813DBDF86EC}" destId="{A960D70D-C894-433B-BE2B-A4414FCADE03}" srcOrd="2" destOrd="0" presId="urn:microsoft.com/office/officeart/2005/8/layout/process1"/>
    <dgm:cxn modelId="{6F3CEB05-EF0C-488D-AC0B-05182BC37060}" type="presParOf" srcId="{977E678C-85BB-4813-9F13-7813DBDF86EC}" destId="{A7685BE4-09F2-4791-A815-B0D6C58F1ED0}" srcOrd="3" destOrd="0" presId="urn:microsoft.com/office/officeart/2005/8/layout/process1"/>
    <dgm:cxn modelId="{B4DED5C3-8673-4DE5-9F3F-37594260255A}" type="presParOf" srcId="{A7685BE4-09F2-4791-A815-B0D6C58F1ED0}" destId="{C54E250D-DDF7-4E51-9B48-7F26EBD56DAC}" srcOrd="0" destOrd="0" presId="urn:microsoft.com/office/officeart/2005/8/layout/process1"/>
    <dgm:cxn modelId="{FCB560C8-1413-40A2-8B5F-7D86299550EC}" type="presParOf" srcId="{977E678C-85BB-4813-9F13-7813DBDF86EC}" destId="{9C42CCD0-5B58-473B-8CFE-E5373FDC74D3}" srcOrd="4" destOrd="0" presId="urn:microsoft.com/office/officeart/2005/8/layout/process1"/>
    <dgm:cxn modelId="{735FD9E7-92A9-4B44-9228-FE53BCBEE431}" type="presParOf" srcId="{977E678C-85BB-4813-9F13-7813DBDF86EC}" destId="{0DFAC0D9-80CB-45C7-8EAE-C487E21C9132}" srcOrd="5" destOrd="0" presId="urn:microsoft.com/office/officeart/2005/8/layout/process1"/>
    <dgm:cxn modelId="{356C0037-49A4-45B3-8A04-08CE4D6F640B}" type="presParOf" srcId="{0DFAC0D9-80CB-45C7-8EAE-C487E21C9132}" destId="{EDAF3841-F058-4289-96F8-A7CFD789F55E}" srcOrd="0" destOrd="0" presId="urn:microsoft.com/office/officeart/2005/8/layout/process1"/>
    <dgm:cxn modelId="{98A6CEE6-EEC3-4CBF-8BEF-4FD1265C7FD2}" type="presParOf" srcId="{977E678C-85BB-4813-9F13-7813DBDF86EC}" destId="{176ABBAA-926A-438F-ACD2-F4073E58EC52}" srcOrd="6" destOrd="0" presId="urn:microsoft.com/office/officeart/2005/8/layout/process1"/>
    <dgm:cxn modelId="{E611A2B0-1115-4353-A39A-6CBB5266E9DF}" type="presParOf" srcId="{977E678C-85BB-4813-9F13-7813DBDF86EC}" destId="{49314371-E78A-4F52-8D7C-3C39A54260E2}" srcOrd="7" destOrd="0" presId="urn:microsoft.com/office/officeart/2005/8/layout/process1"/>
    <dgm:cxn modelId="{37D8CCAB-D9ED-45AD-9BD0-356D69E6759C}" type="presParOf" srcId="{49314371-E78A-4F52-8D7C-3C39A54260E2}" destId="{CF1D3C14-9C60-43C0-859B-B1FAD00B37E2}" srcOrd="0" destOrd="0" presId="urn:microsoft.com/office/officeart/2005/8/layout/process1"/>
    <dgm:cxn modelId="{275B55C2-CE51-428D-B22E-A03E2042E150}" type="presParOf" srcId="{977E678C-85BB-4813-9F13-7813DBDF86EC}" destId="{FD70A745-1E7F-4E56-A736-D10B5E9218EF}" srcOrd="8" destOrd="0" presId="urn:microsoft.com/office/officeart/2005/8/layout/process1"/>
    <dgm:cxn modelId="{DB2BCEC7-73B8-42CA-B0F1-E15A2E320476}" type="presParOf" srcId="{977E678C-85BB-4813-9F13-7813DBDF86EC}" destId="{B71F834F-C6DE-45FC-BF3A-405357921C94}" srcOrd="9" destOrd="0" presId="urn:microsoft.com/office/officeart/2005/8/layout/process1"/>
    <dgm:cxn modelId="{528A4A08-60D6-455C-9C5F-D76D64BBB4C5}" type="presParOf" srcId="{B71F834F-C6DE-45FC-BF3A-405357921C94}" destId="{990ED72D-957E-44AE-BB56-B149F3936D7A}" srcOrd="0" destOrd="0" presId="urn:microsoft.com/office/officeart/2005/8/layout/process1"/>
    <dgm:cxn modelId="{CC189053-E10A-4CD8-B176-C695B741C056}" type="presParOf" srcId="{977E678C-85BB-4813-9F13-7813DBDF86EC}" destId="{36E24B00-E2DE-4CA5-BA20-358B7401C721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17E7F-C8C4-4AD4-A4BC-DCDDB91F1F51}">
      <dsp:nvSpPr>
        <dsp:cNvPr id="0" name=""/>
        <dsp:cNvSpPr/>
      </dsp:nvSpPr>
      <dsp:spPr>
        <a:xfrm>
          <a:off x="2879" y="556601"/>
          <a:ext cx="2563043" cy="1025217"/>
        </a:xfrm>
        <a:prstGeom prst="chevr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28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FEBBRAIO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2022</a:t>
          </a:r>
          <a:endParaRPr lang="it-IT" sz="1800" kern="1200" dirty="0">
            <a:latin typeface="Georgia Pro Cond Light" panose="02040306050405020303" pitchFamily="18" charset="0"/>
          </a:endParaRPr>
        </a:p>
      </dsp:txBody>
      <dsp:txXfrm>
        <a:off x="515488" y="556601"/>
        <a:ext cx="1537826" cy="1025217"/>
      </dsp:txXfrm>
    </dsp:sp>
    <dsp:sp modelId="{9B6DA2B3-1C94-4CBB-B207-4EEA17B99E21}">
      <dsp:nvSpPr>
        <dsp:cNvPr id="0" name=""/>
        <dsp:cNvSpPr/>
      </dsp:nvSpPr>
      <dsp:spPr>
        <a:xfrm>
          <a:off x="2309619" y="556601"/>
          <a:ext cx="2563043" cy="1025217"/>
        </a:xfrm>
        <a:prstGeom prst="chevr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1000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1000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1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27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SETTEMBRE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2022</a:t>
          </a:r>
          <a:endParaRPr lang="it-IT" sz="1800" kern="1200" dirty="0">
            <a:latin typeface="Georgia Pro Cond Light" panose="02040306050405020303" pitchFamily="18" charset="0"/>
          </a:endParaRPr>
        </a:p>
      </dsp:txBody>
      <dsp:txXfrm>
        <a:off x="2822228" y="556601"/>
        <a:ext cx="1537826" cy="1025217"/>
      </dsp:txXfrm>
    </dsp:sp>
    <dsp:sp modelId="{19C582DC-08BE-49A2-859E-3553BCD9F457}">
      <dsp:nvSpPr>
        <dsp:cNvPr id="0" name=""/>
        <dsp:cNvSpPr/>
      </dsp:nvSpPr>
      <dsp:spPr>
        <a:xfrm>
          <a:off x="4616358" y="556601"/>
          <a:ext cx="2563043" cy="1025217"/>
        </a:xfrm>
        <a:prstGeom prst="chevr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000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2000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30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DICEMBRE </a:t>
          </a:r>
          <a:endParaRPr lang="it-IT" sz="1800" kern="1200">
            <a:latin typeface="Georgia Pro Cond Light" panose="02040306050405020303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2022</a:t>
          </a:r>
          <a:endParaRPr lang="it-IT" sz="1800" kern="1200" dirty="0">
            <a:latin typeface="Georgia Pro Cond Light" panose="02040306050405020303" pitchFamily="18" charset="0"/>
          </a:endParaRPr>
        </a:p>
      </dsp:txBody>
      <dsp:txXfrm>
        <a:off x="5128967" y="556601"/>
        <a:ext cx="1537826" cy="1025217"/>
      </dsp:txXfrm>
    </dsp:sp>
    <dsp:sp modelId="{98FC93ED-D742-4AA4-B61F-400392CD97D2}">
      <dsp:nvSpPr>
        <dsp:cNvPr id="0" name=""/>
        <dsp:cNvSpPr/>
      </dsp:nvSpPr>
      <dsp:spPr>
        <a:xfrm>
          <a:off x="6923097" y="556601"/>
          <a:ext cx="2563043" cy="1025217"/>
        </a:xfrm>
        <a:prstGeom prst="chevr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3000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3000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3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>
              <a:latin typeface="Georgia Pro Cond Light" panose="02040306050405020303" pitchFamily="18" charset="0"/>
            </a:rPr>
            <a:t>30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>
              <a:latin typeface="Georgia Pro Cond Light" panose="02040306050405020303" pitchFamily="18" charset="0"/>
            </a:rPr>
            <a:t>GIUGNO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>
              <a:latin typeface="Georgia Pro Cond Light" panose="02040306050405020303" pitchFamily="18" charset="0"/>
            </a:rPr>
            <a:t>2023</a:t>
          </a:r>
          <a:endParaRPr lang="it-IT" sz="1800" kern="1200" dirty="0">
            <a:latin typeface="Georgia Pro Cond Light" panose="02040306050405020303" pitchFamily="18" charset="0"/>
          </a:endParaRPr>
        </a:p>
      </dsp:txBody>
      <dsp:txXfrm>
        <a:off x="7435706" y="556601"/>
        <a:ext cx="1537826" cy="1025217"/>
      </dsp:txXfrm>
    </dsp:sp>
    <dsp:sp modelId="{CF9B572D-3135-4613-9744-9CB228CDCC84}">
      <dsp:nvSpPr>
        <dsp:cNvPr id="0" name=""/>
        <dsp:cNvSpPr/>
      </dsp:nvSpPr>
      <dsp:spPr>
        <a:xfrm>
          <a:off x="9229836" y="556601"/>
          <a:ext cx="2563043" cy="1025217"/>
        </a:xfrm>
        <a:prstGeom prst="chevr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>
              <a:latin typeface="Georgia" pitchFamily="18" charset="0"/>
            </a:rPr>
            <a:t>31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>
              <a:latin typeface="Georgia" pitchFamily="18" charset="0"/>
            </a:rPr>
            <a:t>DICEMBRE 2023</a:t>
          </a:r>
          <a:endParaRPr lang="it-IT" sz="1500" kern="1200" dirty="0">
            <a:latin typeface="Georgia" pitchFamily="18" charset="0"/>
          </a:endParaRPr>
        </a:p>
      </dsp:txBody>
      <dsp:txXfrm>
        <a:off x="9742445" y="556601"/>
        <a:ext cx="1537826" cy="10252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17E7F-C8C4-4AD4-A4BC-DCDDB91F1F51}">
      <dsp:nvSpPr>
        <dsp:cNvPr id="0" name=""/>
        <dsp:cNvSpPr/>
      </dsp:nvSpPr>
      <dsp:spPr>
        <a:xfrm>
          <a:off x="2879" y="556601"/>
          <a:ext cx="2563043" cy="1025217"/>
        </a:xfrm>
        <a:prstGeom prst="chevron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GIUGNO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2024</a:t>
          </a:r>
          <a:endParaRPr lang="it-IT" sz="2000" kern="1200" dirty="0">
            <a:latin typeface="Georgia Pro Cond Light" panose="02040306050405020303" pitchFamily="18" charset="0"/>
          </a:endParaRPr>
        </a:p>
      </dsp:txBody>
      <dsp:txXfrm>
        <a:off x="515488" y="556601"/>
        <a:ext cx="1537826" cy="1025217"/>
      </dsp:txXfrm>
    </dsp:sp>
    <dsp:sp modelId="{9B6DA2B3-1C94-4CBB-B207-4EEA17B99E21}">
      <dsp:nvSpPr>
        <dsp:cNvPr id="0" name=""/>
        <dsp:cNvSpPr/>
      </dsp:nvSpPr>
      <dsp:spPr>
        <a:xfrm>
          <a:off x="2309619" y="556601"/>
          <a:ext cx="2563043" cy="1025217"/>
        </a:xfrm>
        <a:prstGeom prst="chevron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0000"/>
                <a:satMod val="103000"/>
                <a:lumMod val="102000"/>
                <a:tint val="94000"/>
              </a:schemeClr>
            </a:gs>
            <a:gs pos="50000">
              <a:schemeClr val="accent5">
                <a:alpha val="90000"/>
                <a:hueOff val="0"/>
                <a:satOff val="0"/>
                <a:lumOff val="0"/>
                <a:alphaOff val="-10000"/>
                <a:satMod val="110000"/>
                <a:lumMod val="100000"/>
                <a:shade val="1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DICEMBRE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2024</a:t>
          </a:r>
          <a:endParaRPr lang="it-IT" sz="2000" kern="1200" dirty="0">
            <a:latin typeface="Georgia Pro Cond Light" panose="02040306050405020303" pitchFamily="18" charset="0"/>
          </a:endParaRPr>
        </a:p>
      </dsp:txBody>
      <dsp:txXfrm>
        <a:off x="2822228" y="556601"/>
        <a:ext cx="1537826" cy="1025217"/>
      </dsp:txXfrm>
    </dsp:sp>
    <dsp:sp modelId="{19C582DC-08BE-49A2-859E-3553BCD9F457}">
      <dsp:nvSpPr>
        <dsp:cNvPr id="0" name=""/>
        <dsp:cNvSpPr/>
      </dsp:nvSpPr>
      <dsp:spPr>
        <a:xfrm>
          <a:off x="4616358" y="556601"/>
          <a:ext cx="2563043" cy="1025217"/>
        </a:xfrm>
        <a:prstGeom prst="chevron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0000"/>
                <a:satMod val="103000"/>
                <a:lumMod val="102000"/>
                <a:tint val="94000"/>
              </a:schemeClr>
            </a:gs>
            <a:gs pos="50000">
              <a:schemeClr val="accent5">
                <a:alpha val="90000"/>
                <a:hueOff val="0"/>
                <a:satOff val="0"/>
                <a:lumOff val="0"/>
                <a:alphaOff val="-20000"/>
                <a:satMod val="110000"/>
                <a:lumMod val="100000"/>
                <a:shade val="1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GIUGNO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2025</a:t>
          </a:r>
          <a:endParaRPr lang="it-IT" sz="2000" kern="1200" dirty="0">
            <a:latin typeface="Georgia Pro Cond Light" panose="02040306050405020303" pitchFamily="18" charset="0"/>
          </a:endParaRPr>
        </a:p>
      </dsp:txBody>
      <dsp:txXfrm>
        <a:off x="5128967" y="556601"/>
        <a:ext cx="1537826" cy="1025217"/>
      </dsp:txXfrm>
    </dsp:sp>
    <dsp:sp modelId="{98FC93ED-D742-4AA4-B61F-400392CD97D2}">
      <dsp:nvSpPr>
        <dsp:cNvPr id="0" name=""/>
        <dsp:cNvSpPr/>
      </dsp:nvSpPr>
      <dsp:spPr>
        <a:xfrm>
          <a:off x="6923097" y="556601"/>
          <a:ext cx="2563043" cy="1025217"/>
        </a:xfrm>
        <a:prstGeom prst="chevron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0000"/>
                <a:satMod val="103000"/>
                <a:lumMod val="102000"/>
                <a:tint val="94000"/>
              </a:schemeClr>
            </a:gs>
            <a:gs pos="50000">
              <a:schemeClr val="accent5">
                <a:alpha val="90000"/>
                <a:hueOff val="0"/>
                <a:satOff val="0"/>
                <a:lumOff val="0"/>
                <a:alphaOff val="-30000"/>
                <a:satMod val="110000"/>
                <a:lumMod val="100000"/>
                <a:shade val="1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DICEMBRE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2025</a:t>
          </a:r>
          <a:endParaRPr lang="it-IT" sz="2000" kern="1200" dirty="0">
            <a:latin typeface="Georgia Pro Cond Light" panose="02040306050405020303" pitchFamily="18" charset="0"/>
          </a:endParaRPr>
        </a:p>
      </dsp:txBody>
      <dsp:txXfrm>
        <a:off x="7435706" y="556601"/>
        <a:ext cx="1537826" cy="1025217"/>
      </dsp:txXfrm>
    </dsp:sp>
    <dsp:sp modelId="{CF9B572D-3135-4613-9744-9CB228CDCC84}">
      <dsp:nvSpPr>
        <dsp:cNvPr id="0" name=""/>
        <dsp:cNvSpPr/>
      </dsp:nvSpPr>
      <dsp:spPr>
        <a:xfrm>
          <a:off x="9148839" y="541551"/>
          <a:ext cx="2563043" cy="1025217"/>
        </a:xfrm>
        <a:prstGeom prst="chevron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5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018" tIns="48006" rIns="48006" bIns="48006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600" kern="1200" dirty="0">
              <a:solidFill>
                <a:srgbClr val="FF0000"/>
              </a:solidFill>
              <a:latin typeface="Georgia Pro Cond Light" panose="02040306050405020303" pitchFamily="18" charset="0"/>
              <a:ea typeface="Poppins"/>
              <a:cs typeface="Poppins"/>
              <a:sym typeface="Poppins"/>
            </a:rPr>
            <a:t>2026</a:t>
          </a:r>
        </a:p>
      </dsp:txBody>
      <dsp:txXfrm>
        <a:off x="9661448" y="541551"/>
        <a:ext cx="1537826" cy="10252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AE7B3-9F8F-4BA7-8B5B-2FC4BFDEFE98}">
      <dsp:nvSpPr>
        <dsp:cNvPr id="0" name=""/>
        <dsp:cNvSpPr/>
      </dsp:nvSpPr>
      <dsp:spPr>
        <a:xfrm>
          <a:off x="0" y="922827"/>
          <a:ext cx="1452161" cy="10346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Transizione 5.0</a:t>
          </a:r>
          <a:endParaRPr lang="it-IT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304" y="953131"/>
        <a:ext cx="1391553" cy="974056"/>
      </dsp:txXfrm>
    </dsp:sp>
    <dsp:sp modelId="{D6A25EE3-6FC2-47D0-A586-99968A76750F}">
      <dsp:nvSpPr>
        <dsp:cNvPr id="0" name=""/>
        <dsp:cNvSpPr/>
      </dsp:nvSpPr>
      <dsp:spPr>
        <a:xfrm>
          <a:off x="1597377" y="1260091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>
            <a:latin typeface="Montserrat" panose="00000500000000000000" pitchFamily="2" charset="0"/>
          </a:endParaRPr>
        </a:p>
      </dsp:txBody>
      <dsp:txXfrm>
        <a:off x="1597377" y="1332118"/>
        <a:ext cx="215501" cy="216082"/>
      </dsp:txXfrm>
    </dsp:sp>
    <dsp:sp modelId="{A960D70D-C894-433B-BE2B-A4414FCADE03}">
      <dsp:nvSpPr>
        <dsp:cNvPr id="0" name=""/>
        <dsp:cNvSpPr/>
      </dsp:nvSpPr>
      <dsp:spPr>
        <a:xfrm>
          <a:off x="2033025" y="922827"/>
          <a:ext cx="1452161" cy="10346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Autopro-duzione di energia da fonti rinnovabili</a:t>
          </a:r>
        </a:p>
      </dsp:txBody>
      <dsp:txXfrm>
        <a:off x="2063329" y="953131"/>
        <a:ext cx="1391553" cy="974056"/>
      </dsp:txXfrm>
    </dsp:sp>
    <dsp:sp modelId="{A7685BE4-09F2-4791-A815-B0D6C58F1ED0}">
      <dsp:nvSpPr>
        <dsp:cNvPr id="0" name=""/>
        <dsp:cNvSpPr/>
      </dsp:nvSpPr>
      <dsp:spPr>
        <a:xfrm rot="19248">
          <a:off x="3622000" y="1265735"/>
          <a:ext cx="290053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>
            <a:latin typeface="Montserrat" panose="00000500000000000000" pitchFamily="2" charset="0"/>
          </a:endParaRPr>
        </a:p>
      </dsp:txBody>
      <dsp:txXfrm>
        <a:off x="3622001" y="1337518"/>
        <a:ext cx="203037" cy="216082"/>
      </dsp:txXfrm>
    </dsp:sp>
    <dsp:sp modelId="{9C42CCD0-5B58-473B-8CFE-E5373FDC74D3}">
      <dsp:nvSpPr>
        <dsp:cNvPr id="0" name=""/>
        <dsp:cNvSpPr/>
      </dsp:nvSpPr>
      <dsp:spPr>
        <a:xfrm>
          <a:off x="4032448" y="934022"/>
          <a:ext cx="1452161" cy="10346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Transizione Ecologica filiere produttive strategiche</a:t>
          </a:r>
        </a:p>
      </dsp:txBody>
      <dsp:txXfrm>
        <a:off x="4062752" y="964326"/>
        <a:ext cx="1391553" cy="974056"/>
      </dsp:txXfrm>
    </dsp:sp>
    <dsp:sp modelId="{0DFAC0D9-80CB-45C7-8EAE-C487E21C9132}">
      <dsp:nvSpPr>
        <dsp:cNvPr id="0" name=""/>
        <dsp:cNvSpPr/>
      </dsp:nvSpPr>
      <dsp:spPr>
        <a:xfrm rot="21581378">
          <a:off x="5638224" y="1265639"/>
          <a:ext cx="325672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>
            <a:latin typeface="Montserrat" panose="00000500000000000000" pitchFamily="2" charset="0"/>
          </a:endParaRPr>
        </a:p>
      </dsp:txBody>
      <dsp:txXfrm>
        <a:off x="5638225" y="1337931"/>
        <a:ext cx="227970" cy="216082"/>
      </dsp:txXfrm>
    </dsp:sp>
    <dsp:sp modelId="{176ABBAA-926A-438F-ACD2-F4073E58EC52}">
      <dsp:nvSpPr>
        <dsp:cNvPr id="0" name=""/>
        <dsp:cNvSpPr/>
      </dsp:nvSpPr>
      <dsp:spPr>
        <a:xfrm>
          <a:off x="6099077" y="922827"/>
          <a:ext cx="1452161" cy="10346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Contratti di Filiera</a:t>
          </a:r>
        </a:p>
      </dsp:txBody>
      <dsp:txXfrm>
        <a:off x="6129381" y="953131"/>
        <a:ext cx="1391553" cy="974056"/>
      </dsp:txXfrm>
    </dsp:sp>
    <dsp:sp modelId="{49314371-E78A-4F52-8D7C-3C39A54260E2}">
      <dsp:nvSpPr>
        <dsp:cNvPr id="0" name=""/>
        <dsp:cNvSpPr/>
      </dsp:nvSpPr>
      <dsp:spPr>
        <a:xfrm>
          <a:off x="7696455" y="1260091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kern="1200">
            <a:latin typeface="Montserrat" panose="00000500000000000000" pitchFamily="2" charset="0"/>
          </a:endParaRPr>
        </a:p>
      </dsp:txBody>
      <dsp:txXfrm>
        <a:off x="7696455" y="1332118"/>
        <a:ext cx="215501" cy="216082"/>
      </dsp:txXfrm>
    </dsp:sp>
    <dsp:sp modelId="{FD70A745-1E7F-4E56-A736-D10B5E9218EF}">
      <dsp:nvSpPr>
        <dsp:cNvPr id="0" name=""/>
        <dsp:cNvSpPr/>
      </dsp:nvSpPr>
      <dsp:spPr>
        <a:xfrm>
          <a:off x="8132103" y="922827"/>
          <a:ext cx="1452161" cy="10346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Parco </a:t>
          </a:r>
          <a:r>
            <a:rPr lang="it-IT" sz="15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Agrisolare</a:t>
          </a:r>
          <a:endParaRPr lang="it-IT" sz="15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162407" y="953131"/>
        <a:ext cx="1391553" cy="974056"/>
      </dsp:txXfrm>
    </dsp:sp>
    <dsp:sp modelId="{B71F834F-C6DE-45FC-BF3A-405357921C94}">
      <dsp:nvSpPr>
        <dsp:cNvPr id="0" name=""/>
        <dsp:cNvSpPr/>
      </dsp:nvSpPr>
      <dsp:spPr>
        <a:xfrm>
          <a:off x="9729481" y="1260091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kern="1200">
            <a:latin typeface="Montserrat" panose="00000500000000000000" pitchFamily="2" charset="0"/>
          </a:endParaRPr>
        </a:p>
      </dsp:txBody>
      <dsp:txXfrm>
        <a:off x="9729481" y="1332118"/>
        <a:ext cx="215501" cy="216082"/>
      </dsp:txXfrm>
    </dsp:sp>
    <dsp:sp modelId="{36E24B00-E2DE-4CA5-BA20-358B7401C721}">
      <dsp:nvSpPr>
        <dsp:cNvPr id="0" name=""/>
        <dsp:cNvSpPr/>
      </dsp:nvSpPr>
      <dsp:spPr>
        <a:xfrm>
          <a:off x="10165129" y="922827"/>
          <a:ext cx="1452161" cy="10346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Fondo tematico BEI per il turismo</a:t>
          </a:r>
        </a:p>
      </dsp:txBody>
      <dsp:txXfrm>
        <a:off x="10195433" y="953131"/>
        <a:ext cx="1391553" cy="9740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AE7B3-9F8F-4BA7-8B5B-2FC4BFDEFE98}">
      <dsp:nvSpPr>
        <dsp:cNvPr id="0" name=""/>
        <dsp:cNvSpPr/>
      </dsp:nvSpPr>
      <dsp:spPr>
        <a:xfrm>
          <a:off x="0" y="572463"/>
          <a:ext cx="1452161" cy="8712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6,3 miliardi di euro (aggiuntivi) </a:t>
          </a:r>
        </a:p>
      </dsp:txBody>
      <dsp:txXfrm>
        <a:off x="25519" y="597982"/>
        <a:ext cx="1401123" cy="820258"/>
      </dsp:txXfrm>
    </dsp:sp>
    <dsp:sp modelId="{D6A25EE3-6FC2-47D0-A586-99968A76750F}">
      <dsp:nvSpPr>
        <dsp:cNvPr id="0" name=""/>
        <dsp:cNvSpPr/>
      </dsp:nvSpPr>
      <dsp:spPr>
        <a:xfrm>
          <a:off x="1597377" y="828043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>
            <a:latin typeface="Montserrat" panose="00000500000000000000" pitchFamily="2" charset="0"/>
          </a:endParaRPr>
        </a:p>
      </dsp:txBody>
      <dsp:txXfrm>
        <a:off x="1597377" y="900070"/>
        <a:ext cx="215501" cy="216082"/>
      </dsp:txXfrm>
    </dsp:sp>
    <dsp:sp modelId="{A960D70D-C894-433B-BE2B-A4414FCADE03}">
      <dsp:nvSpPr>
        <dsp:cNvPr id="0" name=""/>
        <dsp:cNvSpPr/>
      </dsp:nvSpPr>
      <dsp:spPr>
        <a:xfrm>
          <a:off x="2033025" y="572463"/>
          <a:ext cx="1452161" cy="8712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320 milioni di euro</a:t>
          </a:r>
          <a:r>
            <a:rPr lang="it-IT" sz="1800" kern="1200" dirty="0">
              <a:latin typeface="Montserrat" panose="00000500000000000000" pitchFamily="2" charset="0"/>
            </a:rPr>
            <a:t> </a:t>
          </a:r>
        </a:p>
      </dsp:txBody>
      <dsp:txXfrm>
        <a:off x="2058544" y="597982"/>
        <a:ext cx="1401123" cy="820258"/>
      </dsp:txXfrm>
    </dsp:sp>
    <dsp:sp modelId="{A7685BE4-09F2-4791-A815-B0D6C58F1ED0}">
      <dsp:nvSpPr>
        <dsp:cNvPr id="0" name=""/>
        <dsp:cNvSpPr/>
      </dsp:nvSpPr>
      <dsp:spPr>
        <a:xfrm>
          <a:off x="3630403" y="828043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>
            <a:latin typeface="Montserrat" panose="00000500000000000000" pitchFamily="2" charset="0"/>
          </a:endParaRPr>
        </a:p>
      </dsp:txBody>
      <dsp:txXfrm>
        <a:off x="3630403" y="900070"/>
        <a:ext cx="215501" cy="216082"/>
      </dsp:txXfrm>
    </dsp:sp>
    <dsp:sp modelId="{9C42CCD0-5B58-473B-8CFE-E5373FDC74D3}">
      <dsp:nvSpPr>
        <dsp:cNvPr id="0" name=""/>
        <dsp:cNvSpPr/>
      </dsp:nvSpPr>
      <dsp:spPr>
        <a:xfrm>
          <a:off x="4066051" y="572463"/>
          <a:ext cx="1452161" cy="8712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2,5 miliardi di euro</a:t>
          </a:r>
        </a:p>
      </dsp:txBody>
      <dsp:txXfrm>
        <a:off x="4091570" y="597982"/>
        <a:ext cx="1401123" cy="820258"/>
      </dsp:txXfrm>
    </dsp:sp>
    <dsp:sp modelId="{0DFAC0D9-80CB-45C7-8EAE-C487E21C9132}">
      <dsp:nvSpPr>
        <dsp:cNvPr id="0" name=""/>
        <dsp:cNvSpPr/>
      </dsp:nvSpPr>
      <dsp:spPr>
        <a:xfrm>
          <a:off x="5663429" y="828043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>
            <a:latin typeface="Montserrat" panose="00000500000000000000" pitchFamily="2" charset="0"/>
          </a:endParaRPr>
        </a:p>
      </dsp:txBody>
      <dsp:txXfrm>
        <a:off x="5663429" y="900070"/>
        <a:ext cx="215501" cy="216082"/>
      </dsp:txXfrm>
    </dsp:sp>
    <dsp:sp modelId="{176ABBAA-926A-438F-ACD2-F4073E58EC52}">
      <dsp:nvSpPr>
        <dsp:cNvPr id="0" name=""/>
        <dsp:cNvSpPr/>
      </dsp:nvSpPr>
      <dsp:spPr>
        <a:xfrm>
          <a:off x="6099077" y="572463"/>
          <a:ext cx="1452161" cy="8712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2 miliardi di euro (aggiuntivi)</a:t>
          </a:r>
        </a:p>
      </dsp:txBody>
      <dsp:txXfrm>
        <a:off x="6124596" y="597982"/>
        <a:ext cx="1401123" cy="820258"/>
      </dsp:txXfrm>
    </dsp:sp>
    <dsp:sp modelId="{49314371-E78A-4F52-8D7C-3C39A54260E2}">
      <dsp:nvSpPr>
        <dsp:cNvPr id="0" name=""/>
        <dsp:cNvSpPr/>
      </dsp:nvSpPr>
      <dsp:spPr>
        <a:xfrm>
          <a:off x="7696455" y="828043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kern="1200">
            <a:latin typeface="Montserrat" panose="00000500000000000000" pitchFamily="2" charset="0"/>
          </a:endParaRPr>
        </a:p>
      </dsp:txBody>
      <dsp:txXfrm>
        <a:off x="7696455" y="900070"/>
        <a:ext cx="215501" cy="216082"/>
      </dsp:txXfrm>
    </dsp:sp>
    <dsp:sp modelId="{FD70A745-1E7F-4E56-A736-D10B5E9218EF}">
      <dsp:nvSpPr>
        <dsp:cNvPr id="0" name=""/>
        <dsp:cNvSpPr/>
      </dsp:nvSpPr>
      <dsp:spPr>
        <a:xfrm>
          <a:off x="8132103" y="572463"/>
          <a:ext cx="1452161" cy="8712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850 milioni di euro (aggiuntivi)</a:t>
          </a:r>
        </a:p>
      </dsp:txBody>
      <dsp:txXfrm>
        <a:off x="8157622" y="597982"/>
        <a:ext cx="1401123" cy="820258"/>
      </dsp:txXfrm>
    </dsp:sp>
    <dsp:sp modelId="{B71F834F-C6DE-45FC-BF3A-405357921C94}">
      <dsp:nvSpPr>
        <dsp:cNvPr id="0" name=""/>
        <dsp:cNvSpPr/>
      </dsp:nvSpPr>
      <dsp:spPr>
        <a:xfrm>
          <a:off x="9729481" y="828043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kern="1200">
            <a:latin typeface="Montserrat" panose="00000500000000000000" pitchFamily="2" charset="0"/>
          </a:endParaRPr>
        </a:p>
      </dsp:txBody>
      <dsp:txXfrm>
        <a:off x="9729481" y="900070"/>
        <a:ext cx="215501" cy="216082"/>
      </dsp:txXfrm>
    </dsp:sp>
    <dsp:sp modelId="{36E24B00-E2DE-4CA5-BA20-358B7401C721}">
      <dsp:nvSpPr>
        <dsp:cNvPr id="0" name=""/>
        <dsp:cNvSpPr/>
      </dsp:nvSpPr>
      <dsp:spPr>
        <a:xfrm>
          <a:off x="10165129" y="572463"/>
          <a:ext cx="1452161" cy="8712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308 milioni di euro (aggiuntivi)</a:t>
          </a:r>
        </a:p>
      </dsp:txBody>
      <dsp:txXfrm>
        <a:off x="10190648" y="597982"/>
        <a:ext cx="1401123" cy="8202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AE7B3-9F8F-4BA7-8B5B-2FC4BFDEFE98}">
      <dsp:nvSpPr>
        <dsp:cNvPr id="0" name=""/>
        <dsp:cNvSpPr/>
      </dsp:nvSpPr>
      <dsp:spPr>
        <a:xfrm>
          <a:off x="6469" y="230571"/>
          <a:ext cx="1452161" cy="15550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>
              <a:latin typeface="Calibri" panose="020F0502020204030204" pitchFamily="34" charset="0"/>
              <a:cs typeface="Calibri" panose="020F0502020204030204" pitchFamily="34" charset="0"/>
            </a:rPr>
            <a:t>Crediti di imposta su 3 moduli: efficienza energetica, autoconsumo e formazione</a:t>
          </a:r>
        </a:p>
      </dsp:txBody>
      <dsp:txXfrm>
        <a:off x="49001" y="273103"/>
        <a:ext cx="1367097" cy="1470017"/>
      </dsp:txXfrm>
    </dsp:sp>
    <dsp:sp modelId="{D6A25EE3-6FC2-47D0-A586-99968A76750F}">
      <dsp:nvSpPr>
        <dsp:cNvPr id="0" name=""/>
        <dsp:cNvSpPr/>
      </dsp:nvSpPr>
      <dsp:spPr>
        <a:xfrm>
          <a:off x="1603846" y="828043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>
            <a:latin typeface="Montserrat" panose="00000500000000000000" pitchFamily="2" charset="0"/>
          </a:endParaRPr>
        </a:p>
      </dsp:txBody>
      <dsp:txXfrm>
        <a:off x="1603846" y="900070"/>
        <a:ext cx="215501" cy="216082"/>
      </dsp:txXfrm>
    </dsp:sp>
    <dsp:sp modelId="{A960D70D-C894-433B-BE2B-A4414FCADE03}">
      <dsp:nvSpPr>
        <dsp:cNvPr id="0" name=""/>
        <dsp:cNvSpPr/>
      </dsp:nvSpPr>
      <dsp:spPr>
        <a:xfrm>
          <a:off x="2039495" y="230571"/>
          <a:ext cx="1452161" cy="15550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>
              <a:latin typeface="Calibri" panose="020F0502020204030204" pitchFamily="34" charset="0"/>
              <a:cs typeface="Calibri" panose="020F0502020204030204" pitchFamily="34" charset="0"/>
            </a:rPr>
            <a:t>Sovvenzioni alle PMI per l’acquisto di  tecnologie digitali per la produzione di energia da FER</a:t>
          </a:r>
        </a:p>
      </dsp:txBody>
      <dsp:txXfrm>
        <a:off x="2082027" y="273103"/>
        <a:ext cx="1367097" cy="1470017"/>
      </dsp:txXfrm>
    </dsp:sp>
    <dsp:sp modelId="{A7685BE4-09F2-4791-A815-B0D6C58F1ED0}">
      <dsp:nvSpPr>
        <dsp:cNvPr id="0" name=""/>
        <dsp:cNvSpPr/>
      </dsp:nvSpPr>
      <dsp:spPr>
        <a:xfrm>
          <a:off x="3636872" y="828043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>
            <a:latin typeface="Montserrat" panose="00000500000000000000" pitchFamily="2" charset="0"/>
          </a:endParaRPr>
        </a:p>
      </dsp:txBody>
      <dsp:txXfrm>
        <a:off x="3636872" y="900070"/>
        <a:ext cx="215501" cy="216082"/>
      </dsp:txXfrm>
    </dsp:sp>
    <dsp:sp modelId="{9C42CCD0-5B58-473B-8CFE-E5373FDC74D3}">
      <dsp:nvSpPr>
        <dsp:cNvPr id="0" name=""/>
        <dsp:cNvSpPr/>
      </dsp:nvSpPr>
      <dsp:spPr>
        <a:xfrm>
          <a:off x="4072521" y="230571"/>
          <a:ext cx="1452161" cy="15550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>
              <a:latin typeface="Calibri" panose="020F0502020204030204" pitchFamily="34" charset="0"/>
              <a:cs typeface="Calibri" panose="020F0502020204030204" pitchFamily="34" charset="0"/>
            </a:rPr>
            <a:t>Sviluppo di tecnologie Net Zero  nelle filiere strategiche per la transizione verso un'economia a zero emissioni</a:t>
          </a:r>
        </a:p>
      </dsp:txBody>
      <dsp:txXfrm>
        <a:off x="4115053" y="273103"/>
        <a:ext cx="1367097" cy="1470017"/>
      </dsp:txXfrm>
    </dsp:sp>
    <dsp:sp modelId="{0DFAC0D9-80CB-45C7-8EAE-C487E21C9132}">
      <dsp:nvSpPr>
        <dsp:cNvPr id="0" name=""/>
        <dsp:cNvSpPr/>
      </dsp:nvSpPr>
      <dsp:spPr>
        <a:xfrm>
          <a:off x="5669898" y="828043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>
            <a:latin typeface="Montserrat" panose="00000500000000000000" pitchFamily="2" charset="0"/>
          </a:endParaRPr>
        </a:p>
      </dsp:txBody>
      <dsp:txXfrm>
        <a:off x="5669898" y="900070"/>
        <a:ext cx="215501" cy="216082"/>
      </dsp:txXfrm>
    </dsp:sp>
    <dsp:sp modelId="{176ABBAA-926A-438F-ACD2-F4073E58EC52}">
      <dsp:nvSpPr>
        <dsp:cNvPr id="0" name=""/>
        <dsp:cNvSpPr/>
      </dsp:nvSpPr>
      <dsp:spPr>
        <a:xfrm>
          <a:off x="6105547" y="230571"/>
          <a:ext cx="1452161" cy="15550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>
              <a:latin typeface="Calibri" panose="020F0502020204030204" pitchFamily="34" charset="0"/>
              <a:cs typeface="Calibri" panose="020F0502020204030204" pitchFamily="34" charset="0"/>
            </a:rPr>
            <a:t>Contratti di filiera nei settori agroalimentare, pesca e acquacoltura, silvicoltura, floricoltura e </a:t>
          </a:r>
          <a:r>
            <a:rPr lang="it-IT" sz="1100" kern="1200" dirty="0" err="1">
              <a:latin typeface="Calibri" panose="020F0502020204030204" pitchFamily="34" charset="0"/>
              <a:cs typeface="Calibri" panose="020F0502020204030204" pitchFamily="34" charset="0"/>
            </a:rPr>
            <a:t>vivaismo</a:t>
          </a:r>
          <a:r>
            <a:rPr lang="it-IT" sz="1100" kern="1200" dirty="0">
              <a:latin typeface="Calibri" panose="020F0502020204030204" pitchFamily="34" charset="0"/>
              <a:cs typeface="Calibri" panose="020F0502020204030204" pitchFamily="34" charset="0"/>
            </a:rPr>
            <a:t>.</a:t>
          </a:r>
        </a:p>
      </dsp:txBody>
      <dsp:txXfrm>
        <a:off x="6148079" y="273103"/>
        <a:ext cx="1367097" cy="1470017"/>
      </dsp:txXfrm>
    </dsp:sp>
    <dsp:sp modelId="{49314371-E78A-4F52-8D7C-3C39A54260E2}">
      <dsp:nvSpPr>
        <dsp:cNvPr id="0" name=""/>
        <dsp:cNvSpPr/>
      </dsp:nvSpPr>
      <dsp:spPr>
        <a:xfrm>
          <a:off x="7702924" y="828043"/>
          <a:ext cx="307858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>
            <a:latin typeface="Montserrat" panose="00000500000000000000" pitchFamily="2" charset="0"/>
          </a:endParaRPr>
        </a:p>
      </dsp:txBody>
      <dsp:txXfrm>
        <a:off x="7702924" y="900070"/>
        <a:ext cx="215501" cy="216082"/>
      </dsp:txXfrm>
    </dsp:sp>
    <dsp:sp modelId="{FD70A745-1E7F-4E56-A736-D10B5E9218EF}">
      <dsp:nvSpPr>
        <dsp:cNvPr id="0" name=""/>
        <dsp:cNvSpPr/>
      </dsp:nvSpPr>
      <dsp:spPr>
        <a:xfrm>
          <a:off x="8138573" y="230571"/>
          <a:ext cx="1439222" cy="15550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>
              <a:latin typeface="Calibri" panose="020F0502020204030204" pitchFamily="34" charset="0"/>
              <a:cs typeface="Calibri" panose="020F0502020204030204" pitchFamily="34" charset="0"/>
            </a:rPr>
            <a:t>(aziende agricole e di allevamento)  </a:t>
          </a:r>
          <a:r>
            <a:rPr lang="it-IT" sz="11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-Installazione </a:t>
          </a:r>
          <a:r>
            <a:rPr lang="it-IT" sz="1100" kern="1200" dirty="0">
              <a:latin typeface="Calibri" panose="020F0502020204030204" pitchFamily="34" charset="0"/>
              <a:cs typeface="Calibri" panose="020F0502020204030204" pitchFamily="34" charset="0"/>
            </a:rPr>
            <a:t>di pannelli fotovoltaici, sistemi di gestione intelligente, accumulatori, nonché la realizzazione di tetti energetici</a:t>
          </a:r>
        </a:p>
      </dsp:txBody>
      <dsp:txXfrm>
        <a:off x="8180726" y="272724"/>
        <a:ext cx="1354916" cy="1470775"/>
      </dsp:txXfrm>
    </dsp:sp>
    <dsp:sp modelId="{B71F834F-C6DE-45FC-BF3A-405357921C94}">
      <dsp:nvSpPr>
        <dsp:cNvPr id="0" name=""/>
        <dsp:cNvSpPr/>
      </dsp:nvSpPr>
      <dsp:spPr>
        <a:xfrm rot="21534821">
          <a:off x="9724601" y="808663"/>
          <a:ext cx="311342" cy="360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>
            <a:latin typeface="Montserrat" panose="00000500000000000000" pitchFamily="2" charset="0"/>
          </a:endParaRPr>
        </a:p>
      </dsp:txBody>
      <dsp:txXfrm>
        <a:off x="9724609" y="881575"/>
        <a:ext cx="217939" cy="216082"/>
      </dsp:txXfrm>
    </dsp:sp>
    <dsp:sp modelId="{36E24B00-E2DE-4CA5-BA20-358B7401C721}">
      <dsp:nvSpPr>
        <dsp:cNvPr id="0" name=""/>
        <dsp:cNvSpPr/>
      </dsp:nvSpPr>
      <dsp:spPr>
        <a:xfrm>
          <a:off x="10165129" y="192020"/>
          <a:ext cx="1452161" cy="15550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>
              <a:latin typeface="Calibri" panose="020F0502020204030204" pitchFamily="34" charset="0"/>
              <a:cs typeface="Calibri" panose="020F0502020204030204" pitchFamily="34" charset="0"/>
            </a:rPr>
            <a:t>Incentivi per il rafforzamento strutturale e  competitività del settore turistico.</a:t>
          </a:r>
        </a:p>
      </dsp:txBody>
      <dsp:txXfrm>
        <a:off x="10207661" y="234552"/>
        <a:ext cx="1367097" cy="1470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FBF185-755A-4449-A5F7-2F005FB588C2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98D4B-AFDD-4FDB-AE64-273E896F5FC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3709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598D4B-AFDD-4FDB-AE64-273E896F5FC8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223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98D4B-AFDD-4FDB-AE64-273E896F5FC8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1087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EAADE3-3263-4D70-89CD-426009850C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122A576-4F1A-4F25-96F2-C52CD0514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A8B24C-130B-4D08-9428-1D2E10F8B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D2F954-6D8B-453B-B49B-1BE16E244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A2B087-14E8-4346-B4AC-9340D958B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486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6C94DF-9CCD-479E-BF6F-2A2447ABC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4279B17-112D-400F-883B-62C9A622B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18F0C7-94A8-4522-A792-C35A07E0B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2F13DF-23D6-4912-B53E-BD45F6DDD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175577-EFC2-461C-B799-FABFBE87E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9133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E0EC838-E362-440F-AD23-EC1A6879F1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9557EF2-6D20-4484-9419-18BF2EDB4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18AD3A-289B-4886-8E39-593CCE686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AF0AFE-05C4-4B86-9C66-75F90180D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738833-6C08-4A82-A03A-551732765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137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688939-428C-4C16-BBEA-0E4695E9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0705BC-2D48-4D61-B490-97F86970E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BEFB6E-2F13-42F9-8FA5-75F735672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A38E27-1AC7-4AB5-ACA2-E662267B0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2B27F3-5B33-4CA1-B242-30697F45A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7469F84B-DBF2-4908-A2F2-590E94C73461}"/>
              </a:ext>
            </a:extLst>
          </p:cNvPr>
          <p:cNvSpPr/>
          <p:nvPr userDrawn="1"/>
        </p:nvSpPr>
        <p:spPr>
          <a:xfrm>
            <a:off x="431371" y="116632"/>
            <a:ext cx="3023029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8" name="Immagine 7" descr="C:\Users\Annalisa\AppData\Local\Microsoft\Windows\INetCache\Content.Word\grande_orep.jpg">
            <a:extLst>
              <a:ext uri="{FF2B5EF4-FFF2-40B4-BE49-F238E27FC236}">
                <a16:creationId xmlns:a16="http://schemas.microsoft.com/office/drawing/2014/main" id="{7D31E152-E67C-452E-A956-731721B3A05D}"/>
              </a:ext>
            </a:extLst>
          </p:cNvPr>
          <p:cNvPicPr/>
          <p:nvPr userDrawn="1"/>
        </p:nvPicPr>
        <p:blipFill>
          <a:blip r:embed="rId2" cstate="print"/>
          <a:srcRect t="19205" b="16887"/>
          <a:stretch>
            <a:fillRect/>
          </a:stretch>
        </p:blipFill>
        <p:spPr bwMode="auto">
          <a:xfrm>
            <a:off x="239349" y="72008"/>
            <a:ext cx="1248139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5660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427B4D-6B6E-4AB6-93E2-70B038D13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0815DA-5194-4490-808F-D64743A79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134A19-E5ED-423F-BD14-2601CFC67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305E76-C832-4AAF-82AE-7707ED8A0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5579F84-331E-4864-999F-0C6D0A1C6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4210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741B1E-CAD6-4408-AB15-8969FF631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9C45E6-9E97-42CB-8C81-5A5B105785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E178748-AC17-41E0-8D36-54A9DA5164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A1035DE-DC1D-4B8F-96E7-126023362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745EEA4-F584-4EBF-9009-603FF2F61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269A574-09EC-4894-856C-EA2E68B6B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767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877A7F-3E38-4D56-B200-83F0D9FC8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45FA92-1CC3-4258-8805-3AD796B46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67B4F8C-208F-4A0F-9C01-44BC78E14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FDB5753-13C8-4DC0-BD6E-461A5F80CF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701CC7F-995B-405C-96E9-3563000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2B026BF-0865-4D11-8A5E-0476CFAB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4FD3012-3833-42DA-8DA7-88B96A69F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A58EAC0-9A66-4875-9794-05D972423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618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FABA18-744D-4E0C-9D8E-070CC4300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B3961C8-55FA-4608-AFB6-6B87FB9F0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59444AA-43B1-4C70-852A-32D160507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AF220A9-CC70-4E3E-A8E8-9215DE9E8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59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AD1BD5D-EAAA-46A6-9540-79C3475D7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9A28488-C7F7-4105-870F-23404730E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62CF66-1F8E-4900-A1DD-942F92BA4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29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78D10C-ED96-4597-BF6C-ABD14711C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2DDBD9-3ACD-49EC-A269-ECA375A73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F86CF5D-27D8-4B3F-A0EF-7C010E807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C956E1B-ED74-42E8-AEE6-C6E358206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BF3E1E6-2CB0-4384-A5ED-E9B2A4A4D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EF9006E-E108-44F0-82B0-8A724F26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050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19BB48-CC93-4229-8B5D-76F5013E6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C97B576-3E19-4E4E-AAB4-0107AF4EE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7CAE29D-24A6-4750-A441-2E523CF4F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D4A6B76-6D8B-42CF-BA10-9A9E4D091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AEA2B8F-3AA8-4EB8-A6F4-49E52EE5B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CDC04D-9F21-4756-AF20-35DAD64B6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6304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340F26A-6477-4024-B6D3-2F3028875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A6D129-8ED9-4EBF-A1AB-5701CC798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F8EFBA-1F45-4432-9B3F-848B34AFAF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FF4C8-FE76-4A3E-8172-99B195A92FE8}" type="datetimeFigureOut">
              <a:rPr lang="it-IT" smtClean="0"/>
              <a:pPr/>
              <a:t>24/01/2024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0B17E6-5147-4592-A063-CDFADD4B4F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796C57-0B55-430A-8C08-625D3AA061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778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56;p3">
            <a:extLst>
              <a:ext uri="{FF2B5EF4-FFF2-40B4-BE49-F238E27FC236}">
                <a16:creationId xmlns:a16="http://schemas.microsoft.com/office/drawing/2014/main" id="{8D8B409B-9D5A-B21B-7A2C-F1670CE8C683}"/>
              </a:ext>
            </a:extLst>
          </p:cNvPr>
          <p:cNvSpPr txBox="1"/>
          <p:nvPr/>
        </p:nvSpPr>
        <p:spPr>
          <a:xfrm>
            <a:off x="2423592" y="3140968"/>
            <a:ext cx="7200800" cy="3293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endParaRPr lang="it-IT" sz="1200" dirty="0">
              <a:latin typeface="Montserrat" panose="00000500000000000000" pitchFamily="2" charset="0"/>
              <a:ea typeface="Poppins"/>
              <a:cs typeface="Mongolian Baiti" panose="03000500000000000000" pitchFamily="66" charset="0"/>
              <a:sym typeface="Poppins"/>
            </a:endParaRPr>
          </a:p>
          <a:p>
            <a:pPr algn="ctr"/>
            <a:r>
              <a:rPr lang="it-IT" sz="2200" dirty="0" smtClean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Introduzione</a:t>
            </a:r>
          </a:p>
          <a:p>
            <a:pPr algn="ctr"/>
            <a:endParaRPr lang="it-IT" sz="2200" dirty="0" smtClean="0">
              <a:latin typeface="Calibri" panose="020F0502020204030204" pitchFamily="34" charset="0"/>
              <a:ea typeface="Poppins"/>
              <a:cs typeface="Calibri" panose="020F0502020204030204" pitchFamily="34" charset="0"/>
              <a:sym typeface="Poppins"/>
            </a:endParaRPr>
          </a:p>
          <a:p>
            <a:pPr algn="ctr"/>
            <a:r>
              <a:rPr lang="it-IT" sz="2200" dirty="0" smtClean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Gustavo </a:t>
            </a:r>
            <a:r>
              <a:rPr lang="it-IT" sz="2200" dirty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Piga, Co-</a:t>
            </a:r>
            <a:r>
              <a:rPr lang="it-IT" sz="2200" dirty="0" err="1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funder</a:t>
            </a:r>
            <a:r>
              <a:rPr lang="it-IT" sz="2200" dirty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 </a:t>
            </a:r>
            <a:r>
              <a:rPr lang="it-IT" sz="2200" dirty="0" err="1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OReP</a:t>
            </a:r>
            <a:endParaRPr lang="it-IT" sz="2200" dirty="0">
              <a:latin typeface="Calibri" panose="020F0502020204030204" pitchFamily="34" charset="0"/>
              <a:ea typeface="Poppins"/>
              <a:cs typeface="Calibri" panose="020F0502020204030204" pitchFamily="34" charset="0"/>
              <a:sym typeface="Poppins"/>
            </a:endParaRPr>
          </a:p>
          <a:p>
            <a:pPr algn="ctr"/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  <a:sym typeface="Poppins"/>
              </a:rPr>
              <a:t>25 gennaio </a:t>
            </a:r>
            <a:r>
              <a:rPr lang="it-IT" sz="2200" dirty="0" smtClean="0">
                <a:latin typeface="Calibri" panose="020F0502020204030204" pitchFamily="34" charset="0"/>
                <a:cs typeface="Calibri" panose="020F0502020204030204" pitchFamily="34" charset="0"/>
                <a:sym typeface="Poppins"/>
              </a:rPr>
              <a:t>2024</a:t>
            </a:r>
          </a:p>
          <a:p>
            <a:pPr algn="ctr"/>
            <a:endParaRPr lang="it-IT" sz="2200" dirty="0" smtClean="0">
              <a:latin typeface="Calibri" panose="020F0502020204030204" pitchFamily="34" charset="0"/>
              <a:cs typeface="Calibri" panose="020F0502020204030204" pitchFamily="34" charset="0"/>
              <a:sym typeface="Poppins"/>
            </a:endParaRPr>
          </a:p>
          <a:p>
            <a:pPr algn="ctr"/>
            <a:r>
              <a:rPr lang="it-IT" sz="2000" dirty="0">
                <a:latin typeface="Calibri" panose="020F0502020204030204" pitchFamily="34" charset="0"/>
                <a:cs typeface="Calibri" panose="020F0502020204030204" pitchFamily="34" charset="0"/>
              </a:rPr>
              <a:t>Imprese e PNRR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 Prospettive</a:t>
            </a:r>
            <a:r>
              <a:rPr lang="it-IT" sz="2000" dirty="0">
                <a:latin typeface="Calibri" panose="020F0502020204030204" pitchFamily="34" charset="0"/>
                <a:cs typeface="Calibri" panose="020F0502020204030204" pitchFamily="34" charset="0"/>
              </a:rPr>
              <a:t>, criticità e proposte</a:t>
            </a:r>
          </a:p>
          <a:p>
            <a:pPr algn="ctr"/>
            <a:r>
              <a:rPr lang="it-IT" sz="2000" i="1" dirty="0">
                <a:latin typeface="Calibri" panose="020F0502020204030204" pitchFamily="34" charset="0"/>
                <a:cs typeface="Calibri" panose="020F0502020204030204" pitchFamily="34" charset="0"/>
              </a:rPr>
              <a:t>I RISULTATI DELL’INDAGINE </a:t>
            </a:r>
            <a:r>
              <a:rPr lang="it-IT" sz="2000" i="1" dirty="0" err="1">
                <a:latin typeface="Calibri" panose="020F0502020204030204" pitchFamily="34" charset="0"/>
                <a:cs typeface="Calibri" panose="020F0502020204030204" pitchFamily="34" charset="0"/>
              </a:rPr>
              <a:t>OReP</a:t>
            </a:r>
            <a:endParaRPr lang="it-IT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it-IT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it-IT" sz="1200" dirty="0">
              <a:latin typeface="Montserrat" panose="00000500000000000000" pitchFamily="2" charset="0"/>
              <a:ea typeface="Poppins"/>
              <a:cs typeface="Mongolian Baiti" panose="03000500000000000000" pitchFamily="66" charset="0"/>
              <a:sym typeface="Poppins"/>
            </a:endParaRPr>
          </a:p>
          <a:p>
            <a:endParaRPr sz="1200" dirty="0">
              <a:latin typeface="Montserrat" panose="00000500000000000000" pitchFamily="2" charset="0"/>
              <a:ea typeface="Calibri"/>
              <a:cs typeface="Mongolian Baiti" panose="03000500000000000000" pitchFamily="66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550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145;p3">
            <a:extLst>
              <a:ext uri="{FF2B5EF4-FFF2-40B4-BE49-F238E27FC236}">
                <a16:creationId xmlns:a16="http://schemas.microsoft.com/office/drawing/2014/main" id="{96324541-83BC-52B8-F74B-E8F969B4E9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070887" y="631432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ctr" anchorCtr="0">
            <a:noAutofit/>
          </a:bodyPr>
          <a:lstStyle/>
          <a:p>
            <a:fld id="{00000000-1234-1234-1234-123412341234}" type="slidenum">
              <a:rPr lang="it-IT">
                <a:solidFill>
                  <a:schemeClr val="lt1"/>
                </a:solidFill>
              </a:rPr>
              <a:pPr/>
              <a:t>10</a:t>
            </a:fld>
            <a:endParaRPr dirty="0">
              <a:solidFill>
                <a:schemeClr val="lt1"/>
              </a:solidFill>
            </a:endParaRPr>
          </a:p>
        </p:txBody>
      </p:sp>
      <p:sp>
        <p:nvSpPr>
          <p:cNvPr id="6" name="object 20"/>
          <p:cNvSpPr txBox="1">
            <a:spLocks/>
          </p:cNvSpPr>
          <p:nvPr/>
        </p:nvSpPr>
        <p:spPr>
          <a:xfrm>
            <a:off x="2423592" y="260648"/>
            <a:ext cx="9517391" cy="62837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it-IT" sz="40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OGGI: LA </a:t>
            </a:r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RICERCA </a:t>
            </a:r>
            <a:r>
              <a:rPr lang="it-IT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OReP</a:t>
            </a:r>
            <a:endParaRPr lang="it-IT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Poppins"/>
            </a:endParaRPr>
          </a:p>
        </p:txBody>
      </p:sp>
      <p:sp>
        <p:nvSpPr>
          <p:cNvPr id="7" name="CasellaDiTesto 4"/>
          <p:cNvSpPr txBox="1"/>
          <p:nvPr/>
        </p:nvSpPr>
        <p:spPr>
          <a:xfrm>
            <a:off x="1127448" y="1628800"/>
            <a:ext cx="3024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 è la percezione del sistema </a:t>
            </a:r>
            <a:r>
              <a:rPr lang="it-IT" sz="2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economico </a:t>
            </a:r>
            <a:r>
              <a:rPr lang="it-IT" sz="2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sul PNRR?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5760" y="2708920"/>
            <a:ext cx="3590751" cy="1967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6"/>
          <p:cNvSpPr txBox="1"/>
          <p:nvPr/>
        </p:nvSpPr>
        <p:spPr>
          <a:xfrm>
            <a:off x="4943872" y="1628800"/>
            <a:ext cx="3024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 che punto sono le imprese con l’attuazione del Piano?</a:t>
            </a:r>
          </a:p>
        </p:txBody>
      </p:sp>
      <p:sp>
        <p:nvSpPr>
          <p:cNvPr id="9" name="CasellaDiTesto 7"/>
          <p:cNvSpPr txBox="1"/>
          <p:nvPr/>
        </p:nvSpPr>
        <p:spPr>
          <a:xfrm>
            <a:off x="8184232" y="1628800"/>
            <a:ext cx="3024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 le criticità e gli </a:t>
            </a:r>
          </a:p>
          <a:p>
            <a:pPr algn="ctr"/>
            <a:r>
              <a:rPr lang="it-IT" sz="2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aspetti che stanno funzionando</a:t>
            </a:r>
            <a:r>
              <a:rPr lang="it-IT" sz="2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it-IT" sz="22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asellaDiTesto 8"/>
          <p:cNvSpPr txBox="1"/>
          <p:nvPr/>
        </p:nvSpPr>
        <p:spPr>
          <a:xfrm>
            <a:off x="4367808" y="5085184"/>
            <a:ext cx="30243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latin typeface="Calibri" panose="020F0502020204030204" pitchFamily="34" charset="0"/>
                <a:cs typeface="Calibri" panose="020F0502020204030204" pitchFamily="34" charset="0"/>
              </a:rPr>
              <a:t>Indagine semestrale su un campione stabile di 1000 </a:t>
            </a:r>
            <a:r>
              <a:rPr lang="it-IT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imprese.</a:t>
            </a:r>
          </a:p>
          <a:p>
            <a:pPr algn="ctr"/>
            <a:r>
              <a:rPr lang="it-IT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L’indice </a:t>
            </a:r>
            <a:r>
              <a:rPr lang="it-IT" sz="22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OReP</a:t>
            </a:r>
            <a:endParaRPr lang="it-IT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49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56;p3">
            <a:extLst>
              <a:ext uri="{FF2B5EF4-FFF2-40B4-BE49-F238E27FC236}">
                <a16:creationId xmlns:a16="http://schemas.microsoft.com/office/drawing/2014/main" id="{8D8B409B-9D5A-B21B-7A2C-F1670CE8C683}"/>
              </a:ext>
            </a:extLst>
          </p:cNvPr>
          <p:cNvSpPr txBox="1"/>
          <p:nvPr/>
        </p:nvSpPr>
        <p:spPr>
          <a:xfrm>
            <a:off x="2423592" y="3140968"/>
            <a:ext cx="7200800" cy="3293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0"/>
              <a:ea typeface="Poppins"/>
              <a:cs typeface="Mongolian Baiti" panose="03000500000000000000" pitchFamily="66" charset="0"/>
              <a:sym typeface="Poppi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Introduzione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Poppins"/>
              <a:cs typeface="Calibri" panose="020F0502020204030204" pitchFamily="34" charset="0"/>
              <a:sym typeface="Poppi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Gustavo </a:t>
            </a:r>
            <a:r>
              <a:rPr kumimoji="0" lang="it-I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Piga, Co-</a:t>
            </a:r>
            <a:r>
              <a:rPr kumimoji="0" lang="it-IT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funder</a:t>
            </a:r>
            <a:r>
              <a:rPr kumimoji="0" lang="it-I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 </a:t>
            </a:r>
            <a:r>
              <a:rPr kumimoji="0" lang="it-IT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OReP</a:t>
            </a:r>
            <a:endParaRPr kumimoji="0" lang="it-IT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Poppins"/>
              <a:cs typeface="Calibri" panose="020F0502020204030204" pitchFamily="34" charset="0"/>
              <a:sym typeface="Poppi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Poppins"/>
              </a:rPr>
              <a:t>25 gennaio </a:t>
            </a: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Poppins"/>
              </a:rPr>
              <a:t>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Poppi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Imprese e PNRR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Prospettive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criticità e proposte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 RISULTATI DELL’INDAGINE </a:t>
            </a:r>
            <a:r>
              <a:rPr kumimoji="0" lang="it-IT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OReP</a:t>
            </a:r>
            <a:endParaRPr kumimoji="0" lang="it-IT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0"/>
              <a:ea typeface="Poppins"/>
              <a:cs typeface="Mongolian Baiti" panose="03000500000000000000" pitchFamily="66" charset="0"/>
              <a:sym typeface="Poppi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0"/>
              <a:ea typeface="Calibri"/>
              <a:cs typeface="Mongolian Baiti" panose="03000500000000000000" pitchFamily="66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697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4F049B02-37B0-F0EB-B9CD-BEF74487696E}"/>
              </a:ext>
            </a:extLst>
          </p:cNvPr>
          <p:cNvSpPr/>
          <p:nvPr/>
        </p:nvSpPr>
        <p:spPr>
          <a:xfrm>
            <a:off x="4583832" y="1217864"/>
            <a:ext cx="2957244" cy="79500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Google Shape;145;p3">
            <a:extLst>
              <a:ext uri="{FF2B5EF4-FFF2-40B4-BE49-F238E27FC236}">
                <a16:creationId xmlns:a16="http://schemas.microsoft.com/office/drawing/2014/main" id="{96324541-83BC-52B8-F74B-E8F969B4E9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070887" y="604020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ctr" anchorCtr="0">
            <a:noAutofit/>
          </a:bodyPr>
          <a:lstStyle/>
          <a:p>
            <a:fld id="{00000000-1234-1234-1234-123412341234}" type="slidenum">
              <a:rPr lang="it-IT">
                <a:solidFill>
                  <a:schemeClr val="lt1"/>
                </a:solidFill>
                <a:latin typeface="Montserrat" panose="00000500000000000000" pitchFamily="2" charset="0"/>
              </a:rPr>
              <a:pPr/>
              <a:t>2</a:t>
            </a:fld>
            <a:endParaRPr dirty="0">
              <a:solidFill>
                <a:schemeClr val="lt1"/>
              </a:solidFill>
              <a:latin typeface="Montserrat" panose="00000500000000000000" pitchFamily="2" charset="0"/>
            </a:endParaRPr>
          </a:p>
        </p:txBody>
      </p:sp>
      <p:sp>
        <p:nvSpPr>
          <p:cNvPr id="37" name="Google Shape;1127;p177">
            <a:extLst>
              <a:ext uri="{FF2B5EF4-FFF2-40B4-BE49-F238E27FC236}">
                <a16:creationId xmlns:a16="http://schemas.microsoft.com/office/drawing/2014/main" id="{13244E99-3159-3226-210D-F204D7B1E222}"/>
              </a:ext>
            </a:extLst>
          </p:cNvPr>
          <p:cNvSpPr txBox="1"/>
          <p:nvPr/>
        </p:nvSpPr>
        <p:spPr>
          <a:xfrm>
            <a:off x="2217976" y="4310873"/>
            <a:ext cx="26972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39" name="Google Shape;1129;p177">
            <a:extLst>
              <a:ext uri="{FF2B5EF4-FFF2-40B4-BE49-F238E27FC236}">
                <a16:creationId xmlns:a16="http://schemas.microsoft.com/office/drawing/2014/main" id="{CF320307-FF53-1EF1-22CD-66A0D561B1EF}"/>
              </a:ext>
            </a:extLst>
          </p:cNvPr>
          <p:cNvSpPr txBox="1"/>
          <p:nvPr/>
        </p:nvSpPr>
        <p:spPr>
          <a:xfrm>
            <a:off x="2368715" y="5002818"/>
            <a:ext cx="2506795" cy="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>
              <a:lnSpc>
                <a:spcPct val="115000"/>
              </a:lnSpc>
            </a:pPr>
            <a:endParaRPr lang="it-IT" sz="1300" b="1" dirty="0">
              <a:solidFill>
                <a:srgbClr val="5E5E5E"/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42" name="Google Shape;1131;p177">
            <a:extLst>
              <a:ext uri="{FF2B5EF4-FFF2-40B4-BE49-F238E27FC236}">
                <a16:creationId xmlns:a16="http://schemas.microsoft.com/office/drawing/2014/main" id="{C795BE1C-A055-6439-2FAF-57F6EC26038C}"/>
              </a:ext>
            </a:extLst>
          </p:cNvPr>
          <p:cNvSpPr txBox="1"/>
          <p:nvPr/>
        </p:nvSpPr>
        <p:spPr>
          <a:xfrm>
            <a:off x="5434523" y="4310873"/>
            <a:ext cx="26972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43" name="Google Shape;1136;p177">
            <a:extLst>
              <a:ext uri="{FF2B5EF4-FFF2-40B4-BE49-F238E27FC236}">
                <a16:creationId xmlns:a16="http://schemas.microsoft.com/office/drawing/2014/main" id="{F8F52594-B57E-8F13-ADC9-4EDBEC814897}"/>
              </a:ext>
            </a:extLst>
          </p:cNvPr>
          <p:cNvSpPr txBox="1"/>
          <p:nvPr/>
        </p:nvSpPr>
        <p:spPr>
          <a:xfrm>
            <a:off x="583069" y="3428281"/>
            <a:ext cx="2697200" cy="3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47" name="Google Shape;1139;p177">
            <a:extLst>
              <a:ext uri="{FF2B5EF4-FFF2-40B4-BE49-F238E27FC236}">
                <a16:creationId xmlns:a16="http://schemas.microsoft.com/office/drawing/2014/main" id="{FF7F253D-8BED-2D70-9CE7-F01F4DEF8853}"/>
              </a:ext>
            </a:extLst>
          </p:cNvPr>
          <p:cNvSpPr txBox="1"/>
          <p:nvPr/>
        </p:nvSpPr>
        <p:spPr>
          <a:xfrm>
            <a:off x="3690024" y="3428281"/>
            <a:ext cx="2697200" cy="3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49" name="Google Shape;1142;p177">
            <a:extLst>
              <a:ext uri="{FF2B5EF4-FFF2-40B4-BE49-F238E27FC236}">
                <a16:creationId xmlns:a16="http://schemas.microsoft.com/office/drawing/2014/main" id="{036E13DF-F556-95AE-DF5B-9585F5C1F18B}"/>
              </a:ext>
            </a:extLst>
          </p:cNvPr>
          <p:cNvSpPr txBox="1"/>
          <p:nvPr/>
        </p:nvSpPr>
        <p:spPr>
          <a:xfrm>
            <a:off x="3690024" y="2520241"/>
            <a:ext cx="2557600" cy="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>
              <a:lnSpc>
                <a:spcPct val="115000"/>
              </a:lnSpc>
            </a:pPr>
            <a:endParaRPr lang="it-IT" sz="1300" b="1" dirty="0">
              <a:solidFill>
                <a:srgbClr val="5E5E5E"/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52" name="Google Shape;1143;p177">
            <a:extLst>
              <a:ext uri="{FF2B5EF4-FFF2-40B4-BE49-F238E27FC236}">
                <a16:creationId xmlns:a16="http://schemas.microsoft.com/office/drawing/2014/main" id="{ED992457-FA8F-6BE5-30B0-2A5AF0E46987}"/>
              </a:ext>
            </a:extLst>
          </p:cNvPr>
          <p:cNvSpPr txBox="1"/>
          <p:nvPr/>
        </p:nvSpPr>
        <p:spPr>
          <a:xfrm>
            <a:off x="7101649" y="3428281"/>
            <a:ext cx="2657600" cy="3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53" name="Google Shape;1146;p177">
            <a:extLst>
              <a:ext uri="{FF2B5EF4-FFF2-40B4-BE49-F238E27FC236}">
                <a16:creationId xmlns:a16="http://schemas.microsoft.com/office/drawing/2014/main" id="{82C26E0D-2DF4-9595-DAFC-684DDBE499FD}"/>
              </a:ext>
            </a:extLst>
          </p:cNvPr>
          <p:cNvSpPr txBox="1"/>
          <p:nvPr/>
        </p:nvSpPr>
        <p:spPr>
          <a:xfrm>
            <a:off x="7000043" y="2412983"/>
            <a:ext cx="2957244" cy="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>
              <a:lnSpc>
                <a:spcPct val="115000"/>
              </a:lnSpc>
            </a:pPr>
            <a:endParaRPr lang="it-IT" sz="1300" b="1" dirty="0">
              <a:solidFill>
                <a:srgbClr val="5E5E5E"/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55" name="Google Shape;1154;p177">
            <a:extLst>
              <a:ext uri="{FF2B5EF4-FFF2-40B4-BE49-F238E27FC236}">
                <a16:creationId xmlns:a16="http://schemas.microsoft.com/office/drawing/2014/main" id="{9D74D473-E5DA-0B89-580B-454218B9B272}"/>
              </a:ext>
            </a:extLst>
          </p:cNvPr>
          <p:cNvSpPr txBox="1"/>
          <p:nvPr/>
        </p:nvSpPr>
        <p:spPr>
          <a:xfrm>
            <a:off x="183504" y="4314337"/>
            <a:ext cx="1814400" cy="353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56" name="Google Shape;1142;p177">
            <a:extLst>
              <a:ext uri="{FF2B5EF4-FFF2-40B4-BE49-F238E27FC236}">
                <a16:creationId xmlns:a16="http://schemas.microsoft.com/office/drawing/2014/main" id="{FE550989-8CAD-A057-0DE5-1F33247C9939}"/>
              </a:ext>
            </a:extLst>
          </p:cNvPr>
          <p:cNvSpPr txBox="1"/>
          <p:nvPr/>
        </p:nvSpPr>
        <p:spPr>
          <a:xfrm>
            <a:off x="-184668" y="4711542"/>
            <a:ext cx="2621155" cy="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>
              <a:lnSpc>
                <a:spcPct val="115000"/>
              </a:lnSpc>
            </a:pPr>
            <a:endParaRPr lang="it-IT" sz="1300" b="1" dirty="0">
              <a:solidFill>
                <a:srgbClr val="5E5E5E"/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57" name="Google Shape;1133;p177">
            <a:extLst>
              <a:ext uri="{FF2B5EF4-FFF2-40B4-BE49-F238E27FC236}">
                <a16:creationId xmlns:a16="http://schemas.microsoft.com/office/drawing/2014/main" id="{5ECDF73F-E204-08BA-AEB5-CB36E11B02FD}"/>
              </a:ext>
            </a:extLst>
          </p:cNvPr>
          <p:cNvSpPr txBox="1"/>
          <p:nvPr/>
        </p:nvSpPr>
        <p:spPr>
          <a:xfrm>
            <a:off x="8511389" y="4582967"/>
            <a:ext cx="2871747" cy="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>
              <a:lnSpc>
                <a:spcPct val="115000"/>
              </a:lnSpc>
            </a:pPr>
            <a:endParaRPr lang="it-IT" sz="1300" b="1" dirty="0">
              <a:solidFill>
                <a:srgbClr val="5E5E5E"/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graphicFrame>
        <p:nvGraphicFramePr>
          <p:cNvPr id="58" name="Diagrama 16">
            <a:extLst>
              <a:ext uri="{FF2B5EF4-FFF2-40B4-BE49-F238E27FC236}">
                <a16:creationId xmlns:a16="http://schemas.microsoft.com/office/drawing/2014/main" id="{EEFC3B39-0BE4-7CE6-DC47-D1FA969611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2191320"/>
              </p:ext>
            </p:extLst>
          </p:nvPr>
        </p:nvGraphicFramePr>
        <p:xfrm>
          <a:off x="187521" y="1807330"/>
          <a:ext cx="11795760" cy="2138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9" name="Google Shape;156;p3">
            <a:extLst>
              <a:ext uri="{FF2B5EF4-FFF2-40B4-BE49-F238E27FC236}">
                <a16:creationId xmlns:a16="http://schemas.microsoft.com/office/drawing/2014/main" id="{8D8B409B-9D5A-B21B-7A2C-F1670CE8C683}"/>
              </a:ext>
            </a:extLst>
          </p:cNvPr>
          <p:cNvSpPr txBox="1"/>
          <p:nvPr/>
        </p:nvSpPr>
        <p:spPr>
          <a:xfrm>
            <a:off x="436429" y="4103629"/>
            <a:ext cx="2136404" cy="1246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endParaRPr lang="it-IT"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algn="ctr"/>
            <a:r>
              <a:rPr lang="it-IT" sz="1500" dirty="0">
                <a:ea typeface="Poppins"/>
                <a:cs typeface="Poppins"/>
                <a:sym typeface="Poppins"/>
              </a:rPr>
              <a:t>51 traguardi e obiettivi</a:t>
            </a:r>
            <a:endParaRPr lang="it-IT" dirty="0"/>
          </a:p>
          <a:p>
            <a:pPr algn="ctr"/>
            <a:endParaRPr lang="it-IT" sz="1200" dirty="0">
              <a:ea typeface="Poppins"/>
              <a:cs typeface="Poppins"/>
              <a:sym typeface="Poppins"/>
            </a:endParaRPr>
          </a:p>
          <a:p>
            <a:pPr algn="ctr"/>
            <a:endParaRPr lang="it-IT" sz="1200" dirty="0">
              <a:ea typeface="Poppins"/>
              <a:cs typeface="Poppins"/>
              <a:sym typeface="Poppins"/>
            </a:endParaRPr>
          </a:p>
          <a:p>
            <a:pPr algn="ctr"/>
            <a:endParaRPr lang="it-IT" sz="1200" dirty="0">
              <a:ea typeface="Poppins"/>
              <a:cs typeface="Poppins"/>
              <a:sym typeface="Poppins"/>
            </a:endParaRPr>
          </a:p>
          <a:p>
            <a:pPr algn="ctr"/>
            <a:r>
              <a:rPr lang="it-IT" sz="1200" dirty="0">
                <a:solidFill>
                  <a:srgbClr val="00B050"/>
                </a:solidFill>
                <a:ea typeface="Poppins"/>
                <a:cs typeface="Poppins"/>
                <a:sym typeface="Poppins"/>
              </a:rPr>
              <a:t>RATA </a:t>
            </a:r>
            <a:r>
              <a:rPr lang="it-IT" sz="1200" dirty="0" smtClean="0">
                <a:solidFill>
                  <a:srgbClr val="00B050"/>
                </a:solidFill>
                <a:ea typeface="Poppins"/>
                <a:cs typeface="Poppins"/>
                <a:sym typeface="Poppins"/>
              </a:rPr>
              <a:t>PAGATA</a:t>
            </a:r>
            <a:endParaRPr sz="1200" dirty="0">
              <a:solidFill>
                <a:srgbClr val="00B050"/>
              </a:solidFill>
              <a:latin typeface="Montserrat" panose="00000500000000000000" pitchFamily="2" charset="0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153;p3">
            <a:extLst>
              <a:ext uri="{FF2B5EF4-FFF2-40B4-BE49-F238E27FC236}">
                <a16:creationId xmlns:a16="http://schemas.microsoft.com/office/drawing/2014/main" id="{A2037803-0D44-0514-5DA3-FB1043517FCC}"/>
              </a:ext>
            </a:extLst>
          </p:cNvPr>
          <p:cNvSpPr txBox="1"/>
          <p:nvPr/>
        </p:nvSpPr>
        <p:spPr>
          <a:xfrm>
            <a:off x="4847862" y="4101075"/>
            <a:ext cx="2128609" cy="1292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endParaRPr lang="it-IT" sz="1200" dirty="0">
              <a:solidFill>
                <a:srgbClr val="FF0000"/>
              </a:solidFill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algn="ctr"/>
            <a:r>
              <a:rPr lang="it-IT" sz="1500" dirty="0">
                <a:ea typeface="Poppins"/>
                <a:cs typeface="Poppins"/>
                <a:sym typeface="Poppins"/>
              </a:rPr>
              <a:t>54 traguardi e obiettivi (55</a:t>
            </a:r>
            <a:r>
              <a:rPr lang="it-IT" sz="1500" b="1" dirty="0">
                <a:solidFill>
                  <a:srgbClr val="FF0000"/>
                </a:solidFill>
                <a:ea typeface="Poppins"/>
                <a:cs typeface="Poppins"/>
                <a:sym typeface="Poppins"/>
              </a:rPr>
              <a:t>-1</a:t>
            </a:r>
            <a:r>
              <a:rPr lang="it-IT" sz="1500" dirty="0">
                <a:ea typeface="Poppins"/>
                <a:cs typeface="Poppins"/>
                <a:sym typeface="Poppins"/>
              </a:rPr>
              <a:t>)</a:t>
            </a:r>
            <a:endParaRPr lang="it-IT" sz="2800" dirty="0"/>
          </a:p>
          <a:p>
            <a:pPr algn="ctr"/>
            <a:endParaRPr lang="it-IT" sz="1200" dirty="0">
              <a:solidFill>
                <a:srgbClr val="FF0000"/>
              </a:solidFill>
              <a:ea typeface="Poppins"/>
              <a:cs typeface="Poppins"/>
              <a:sym typeface="Poppins"/>
            </a:endParaRPr>
          </a:p>
          <a:p>
            <a:pPr algn="ctr"/>
            <a:endParaRPr lang="it-IT" sz="1200" dirty="0">
              <a:ea typeface="Poppins"/>
              <a:cs typeface="Poppins"/>
              <a:sym typeface="Poppins"/>
            </a:endParaRPr>
          </a:p>
          <a:p>
            <a:pPr algn="ctr"/>
            <a:r>
              <a:rPr lang="it-IT" sz="1200" dirty="0">
                <a:solidFill>
                  <a:srgbClr val="00B050"/>
                </a:solidFill>
                <a:ea typeface="Poppins"/>
                <a:cs typeface="Poppins"/>
                <a:sym typeface="Poppins"/>
              </a:rPr>
              <a:t>RATA </a:t>
            </a:r>
            <a:r>
              <a:rPr lang="it-IT" sz="1200" dirty="0" smtClean="0">
                <a:solidFill>
                  <a:srgbClr val="00B050"/>
                </a:solidFill>
                <a:ea typeface="Poppins"/>
                <a:cs typeface="Poppins"/>
                <a:sym typeface="Poppins"/>
              </a:rPr>
              <a:t>PAGATA</a:t>
            </a:r>
            <a:endParaRPr sz="1200" dirty="0">
              <a:solidFill>
                <a:srgbClr val="00B050"/>
              </a:solidFill>
              <a:ea typeface="Poppins"/>
              <a:cs typeface="Poppins"/>
              <a:sym typeface="Poppins"/>
            </a:endParaRPr>
          </a:p>
        </p:txBody>
      </p:sp>
      <p:sp>
        <p:nvSpPr>
          <p:cNvPr id="61" name="Google Shape;158;p3">
            <a:extLst>
              <a:ext uri="{FF2B5EF4-FFF2-40B4-BE49-F238E27FC236}">
                <a16:creationId xmlns:a16="http://schemas.microsoft.com/office/drawing/2014/main" id="{A6680006-6281-8D56-A573-134C4B06C7FF}"/>
              </a:ext>
            </a:extLst>
          </p:cNvPr>
          <p:cNvSpPr txBox="1"/>
          <p:nvPr/>
        </p:nvSpPr>
        <p:spPr>
          <a:xfrm>
            <a:off x="2511770" y="4101075"/>
            <a:ext cx="2379719" cy="1292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endParaRPr lang="it-IT"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algn="ctr"/>
            <a:r>
              <a:rPr lang="it-IT" sz="1500" dirty="0">
                <a:ea typeface="Poppins"/>
                <a:cs typeface="Poppins"/>
                <a:sym typeface="Poppins"/>
              </a:rPr>
              <a:t>45 traguardi e </a:t>
            </a:r>
          </a:p>
          <a:p>
            <a:pPr algn="ctr"/>
            <a:r>
              <a:rPr lang="it-IT" sz="1500" dirty="0">
                <a:ea typeface="Poppins"/>
                <a:cs typeface="Poppins"/>
                <a:sym typeface="Poppins"/>
              </a:rPr>
              <a:t>obiettivi</a:t>
            </a:r>
          </a:p>
          <a:p>
            <a:pPr algn="ctr"/>
            <a:r>
              <a:rPr lang="it-IT" sz="1200" dirty="0">
                <a:ea typeface="Poppins"/>
                <a:cs typeface="Poppins"/>
                <a:sym typeface="Poppins"/>
              </a:rPr>
              <a:t> </a:t>
            </a:r>
          </a:p>
          <a:p>
            <a:pPr algn="ctr"/>
            <a:endParaRPr lang="it-IT" sz="1200" dirty="0">
              <a:ea typeface="Poppins"/>
              <a:cs typeface="Poppins"/>
              <a:sym typeface="Poppins"/>
            </a:endParaRPr>
          </a:p>
          <a:p>
            <a:pPr algn="ctr"/>
            <a:r>
              <a:rPr lang="it-IT" sz="1200" dirty="0">
                <a:solidFill>
                  <a:srgbClr val="00B050"/>
                </a:solidFill>
                <a:ea typeface="Poppins"/>
                <a:cs typeface="Poppins"/>
                <a:sym typeface="Poppins"/>
              </a:rPr>
              <a:t>RATA </a:t>
            </a:r>
            <a:r>
              <a:rPr lang="it-IT" sz="1200" dirty="0" smtClean="0">
                <a:solidFill>
                  <a:srgbClr val="00B050"/>
                </a:solidFill>
                <a:ea typeface="Poppins"/>
                <a:cs typeface="Poppins"/>
                <a:sym typeface="Poppins"/>
              </a:rPr>
              <a:t>PAGATA</a:t>
            </a:r>
            <a:endParaRPr sz="1200" dirty="0">
              <a:solidFill>
                <a:srgbClr val="00B050"/>
              </a:solidFill>
              <a:ea typeface="Poppins"/>
              <a:cs typeface="Poppins"/>
              <a:sym typeface="Poppins"/>
            </a:endParaRPr>
          </a:p>
        </p:txBody>
      </p:sp>
      <p:sp>
        <p:nvSpPr>
          <p:cNvPr id="62" name="CuadroTexto 21">
            <a:extLst>
              <a:ext uri="{FF2B5EF4-FFF2-40B4-BE49-F238E27FC236}">
                <a16:creationId xmlns:a16="http://schemas.microsoft.com/office/drawing/2014/main" id="{A4312ACC-DB03-789B-6D27-3BFE562F3708}"/>
              </a:ext>
            </a:extLst>
          </p:cNvPr>
          <p:cNvSpPr txBox="1"/>
          <p:nvPr/>
        </p:nvSpPr>
        <p:spPr>
          <a:xfrm>
            <a:off x="2508458" y="3527323"/>
            <a:ext cx="2498831" cy="830995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it-IT" sz="1600" b="1" dirty="0"/>
              <a:t>SECONDA RATA </a:t>
            </a:r>
          </a:p>
          <a:p>
            <a:pPr algn="ctr"/>
            <a:r>
              <a:rPr lang="it-IT" sz="1600" b="1" dirty="0"/>
              <a:t>21 </a:t>
            </a:r>
            <a:r>
              <a:rPr lang="it-IT" sz="1600" b="1" dirty="0">
                <a:ea typeface="Poppins"/>
                <a:cs typeface="Poppins"/>
                <a:sym typeface="Poppins"/>
              </a:rPr>
              <a:t>miliardi</a:t>
            </a:r>
          </a:p>
          <a:p>
            <a:pPr marL="171442" indent="-171442" algn="ctr">
              <a:buClr>
                <a:srgbClr val="002060"/>
              </a:buClr>
              <a:buSzPts val="1200"/>
            </a:pPr>
            <a:endParaRPr lang="it-IT" sz="1600" dirty="0">
              <a:latin typeface="Montserrat" panose="00000500000000000000" pitchFamily="2" charset="0"/>
              <a:cs typeface="Poppins"/>
            </a:endParaRPr>
          </a:p>
        </p:txBody>
      </p:sp>
      <p:sp>
        <p:nvSpPr>
          <p:cNvPr id="63" name="CuadroTexto 22">
            <a:extLst>
              <a:ext uri="{FF2B5EF4-FFF2-40B4-BE49-F238E27FC236}">
                <a16:creationId xmlns:a16="http://schemas.microsoft.com/office/drawing/2014/main" id="{F21A4F08-816B-7228-D16D-1498B817D7D7}"/>
              </a:ext>
            </a:extLst>
          </p:cNvPr>
          <p:cNvSpPr txBox="1"/>
          <p:nvPr/>
        </p:nvSpPr>
        <p:spPr>
          <a:xfrm>
            <a:off x="4727295" y="3545908"/>
            <a:ext cx="2604687" cy="584773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it-IT" sz="1600" b="1" dirty="0">
                <a:ea typeface="Poppins"/>
                <a:cs typeface="Poppins"/>
                <a:sym typeface="Poppins"/>
              </a:rPr>
              <a:t>TERZA RATA </a:t>
            </a:r>
          </a:p>
          <a:p>
            <a:pPr algn="ctr"/>
            <a:r>
              <a:rPr lang="it-IT" sz="1600" b="1" dirty="0">
                <a:cs typeface="Poppins"/>
                <a:sym typeface="Poppins"/>
              </a:rPr>
              <a:t>18,5 </a:t>
            </a:r>
            <a:r>
              <a:rPr lang="it-IT" sz="1600" b="1" dirty="0">
                <a:ea typeface="Poppins"/>
                <a:cs typeface="Poppins"/>
                <a:sym typeface="Poppins"/>
              </a:rPr>
              <a:t>miliardi</a:t>
            </a:r>
            <a:endParaRPr lang="it-IT" sz="1600" b="1" dirty="0"/>
          </a:p>
        </p:txBody>
      </p:sp>
      <p:sp>
        <p:nvSpPr>
          <p:cNvPr id="64" name="CuadroTexto 23">
            <a:extLst>
              <a:ext uri="{FF2B5EF4-FFF2-40B4-BE49-F238E27FC236}">
                <a16:creationId xmlns:a16="http://schemas.microsoft.com/office/drawing/2014/main" id="{4F114FC7-6542-995A-A7B3-BD337E5DBCCC}"/>
              </a:ext>
            </a:extLst>
          </p:cNvPr>
          <p:cNvSpPr txBox="1"/>
          <p:nvPr/>
        </p:nvSpPr>
        <p:spPr>
          <a:xfrm>
            <a:off x="7360746" y="3544588"/>
            <a:ext cx="2373711" cy="584773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it-IT" sz="1600" b="1" dirty="0">
                <a:ea typeface="Poppins"/>
                <a:cs typeface="Poppins"/>
                <a:sym typeface="Poppins"/>
              </a:rPr>
              <a:t>QUARTA RATA </a:t>
            </a:r>
          </a:p>
          <a:p>
            <a:pPr algn="ctr"/>
            <a:r>
              <a:rPr lang="it-IT" sz="1600" b="1" dirty="0">
                <a:ea typeface="Poppins"/>
                <a:cs typeface="Poppins"/>
                <a:sym typeface="Poppins"/>
              </a:rPr>
              <a:t>16,7 miliardi </a:t>
            </a:r>
          </a:p>
        </p:txBody>
      </p:sp>
      <p:sp>
        <p:nvSpPr>
          <p:cNvPr id="65" name="CuadroTexto 24">
            <a:extLst>
              <a:ext uri="{FF2B5EF4-FFF2-40B4-BE49-F238E27FC236}">
                <a16:creationId xmlns:a16="http://schemas.microsoft.com/office/drawing/2014/main" id="{0B4AC202-721C-990B-E9A3-CA3FA8264D13}"/>
              </a:ext>
            </a:extLst>
          </p:cNvPr>
          <p:cNvSpPr txBox="1"/>
          <p:nvPr/>
        </p:nvSpPr>
        <p:spPr>
          <a:xfrm>
            <a:off x="171457" y="3507372"/>
            <a:ext cx="2685108" cy="584773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it-IT" sz="1600" b="1" dirty="0"/>
              <a:t>PRIMA RATA  </a:t>
            </a:r>
          </a:p>
          <a:p>
            <a:pPr algn="ctr"/>
            <a:r>
              <a:rPr lang="it-IT" sz="1600" b="1" dirty="0"/>
              <a:t>21 </a:t>
            </a:r>
            <a:r>
              <a:rPr lang="it-IT" sz="1600" b="1" dirty="0">
                <a:ea typeface="Poppins"/>
                <a:cs typeface="Poppins"/>
                <a:sym typeface="Poppins"/>
              </a:rPr>
              <a:t>miliardi</a:t>
            </a:r>
            <a:endParaRPr lang="it-IT" sz="1600" b="1" dirty="0"/>
          </a:p>
        </p:txBody>
      </p:sp>
      <p:sp>
        <p:nvSpPr>
          <p:cNvPr id="68" name="CuadroTexto 28">
            <a:extLst>
              <a:ext uri="{FF2B5EF4-FFF2-40B4-BE49-F238E27FC236}">
                <a16:creationId xmlns:a16="http://schemas.microsoft.com/office/drawing/2014/main" id="{62C78712-0D42-5FB8-9074-7F3AFC53B305}"/>
              </a:ext>
            </a:extLst>
          </p:cNvPr>
          <p:cNvSpPr txBox="1"/>
          <p:nvPr/>
        </p:nvSpPr>
        <p:spPr>
          <a:xfrm>
            <a:off x="9480376" y="3573016"/>
            <a:ext cx="2373711" cy="1292660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it-IT" sz="1600" b="1" dirty="0">
                <a:ea typeface="Poppins"/>
                <a:cs typeface="Poppins"/>
                <a:sym typeface="Poppins"/>
              </a:rPr>
              <a:t>QUINTA RATA</a:t>
            </a:r>
          </a:p>
          <a:p>
            <a:pPr algn="ctr"/>
            <a:r>
              <a:rPr lang="it-IT" sz="1600" b="1" dirty="0">
                <a:ea typeface="Poppins"/>
                <a:cs typeface="Poppins"/>
                <a:sym typeface="Poppins"/>
              </a:rPr>
              <a:t>12 miliardi </a:t>
            </a:r>
            <a:r>
              <a:rPr lang="it-IT" sz="1600" b="1" dirty="0">
                <a:solidFill>
                  <a:srgbClr val="FF0000"/>
                </a:solidFill>
                <a:ea typeface="Poppins"/>
                <a:cs typeface="Poppins"/>
                <a:sym typeface="Poppins"/>
              </a:rPr>
              <a:t>(erano 18)</a:t>
            </a:r>
          </a:p>
          <a:p>
            <a:pPr algn="ctr"/>
            <a:endParaRPr lang="it-IT" sz="1600" b="1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algn="ctr"/>
            <a:r>
              <a:rPr lang="it-IT" sz="1500" dirty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52 </a:t>
            </a:r>
            <a:r>
              <a:rPr lang="it-IT" sz="1500" dirty="0" err="1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milestone</a:t>
            </a:r>
            <a:r>
              <a:rPr lang="it-IT" sz="1500" dirty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 e target conseguiti</a:t>
            </a:r>
          </a:p>
        </p:txBody>
      </p:sp>
      <p:sp>
        <p:nvSpPr>
          <p:cNvPr id="69" name="Google Shape;153;p3">
            <a:extLst>
              <a:ext uri="{FF2B5EF4-FFF2-40B4-BE49-F238E27FC236}">
                <a16:creationId xmlns:a16="http://schemas.microsoft.com/office/drawing/2014/main" id="{ED8F8FFD-8BE1-DF2D-6ADC-0703FA3F09B9}"/>
              </a:ext>
            </a:extLst>
          </p:cNvPr>
          <p:cNvSpPr txBox="1"/>
          <p:nvPr/>
        </p:nvSpPr>
        <p:spPr>
          <a:xfrm>
            <a:off x="9810296" y="5061181"/>
            <a:ext cx="1830243" cy="461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r>
              <a:rPr lang="it-IT" sz="1200" b="1" cap="all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Richiesta di pagamento  </a:t>
            </a:r>
            <a:r>
              <a:rPr lang="it-IT" sz="1200" b="1" cap="all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inoltraTA</a:t>
            </a:r>
            <a:endParaRPr lang="it-IT" sz="1200" b="1" cap="all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Poppins"/>
              <a:cs typeface="Calibri" panose="020F0502020204030204" pitchFamily="34" charset="0"/>
              <a:sym typeface="Poppins"/>
            </a:endParaRPr>
          </a:p>
        </p:txBody>
      </p:sp>
      <p:sp>
        <p:nvSpPr>
          <p:cNvPr id="70" name="Google Shape;153;p3">
            <a:extLst>
              <a:ext uri="{FF2B5EF4-FFF2-40B4-BE49-F238E27FC236}">
                <a16:creationId xmlns:a16="http://schemas.microsoft.com/office/drawing/2014/main" id="{3D85BB23-10AC-5091-EBE2-64019512CFCC}"/>
              </a:ext>
            </a:extLst>
          </p:cNvPr>
          <p:cNvSpPr txBox="1"/>
          <p:nvPr/>
        </p:nvSpPr>
        <p:spPr>
          <a:xfrm>
            <a:off x="7447761" y="3909054"/>
            <a:ext cx="2096475" cy="1523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endParaRPr lang="it-IT" sz="1200" cap="all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AR" sz="1500" dirty="0">
              <a:latin typeface="Calibri" panose="020F0502020204030204" pitchFamily="34" charset="0"/>
              <a:cs typeface="Calibri" panose="020F0502020204030204" pitchFamily="34" charset="0"/>
              <a:sym typeface="Poppins"/>
            </a:endParaRPr>
          </a:p>
          <a:p>
            <a:pPr algn="ctr"/>
            <a:r>
              <a:rPr lang="es-AR" sz="1500" dirty="0">
                <a:latin typeface="Calibri" panose="020F0502020204030204" pitchFamily="34" charset="0"/>
                <a:cs typeface="Calibri" panose="020F0502020204030204" pitchFamily="34" charset="0"/>
                <a:sym typeface="Poppins"/>
              </a:rPr>
              <a:t>28 (27+1) </a:t>
            </a:r>
            <a:r>
              <a:rPr lang="it-IT" sz="1500" dirty="0">
                <a:latin typeface="Calibri" panose="020F0502020204030204" pitchFamily="34" charset="0"/>
                <a:cs typeface="Calibri" panose="020F0502020204030204" pitchFamily="34" charset="0"/>
                <a:sym typeface="Poppins"/>
              </a:rPr>
              <a:t>obiettivi di cui 20 milestone e 8 </a:t>
            </a:r>
            <a:r>
              <a:rPr lang="it-IT" sz="1500" dirty="0" smtClean="0">
                <a:latin typeface="Calibri" panose="020F0502020204030204" pitchFamily="34" charset="0"/>
                <a:cs typeface="Calibri" panose="020F0502020204030204" pitchFamily="34" charset="0"/>
                <a:sym typeface="Poppins"/>
              </a:rPr>
              <a:t>target</a:t>
            </a:r>
            <a:endParaRPr lang="es-AR" sz="1500" dirty="0">
              <a:latin typeface="Calibri" panose="020F0502020204030204" pitchFamily="34" charset="0"/>
              <a:cs typeface="Calibri" panose="020F0502020204030204" pitchFamily="34" charset="0"/>
              <a:sym typeface="Poppins"/>
            </a:endParaRPr>
          </a:p>
          <a:p>
            <a:pPr algn="ctr"/>
            <a:endParaRPr lang="it-IT" sz="1200" cap="all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it-IT" sz="1200" cap="all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it-IT" sz="1200" dirty="0">
                <a:solidFill>
                  <a:srgbClr val="00B050"/>
                </a:solidFill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RATA </a:t>
            </a:r>
            <a:r>
              <a:rPr lang="it-IT" sz="1200" dirty="0" smtClean="0">
                <a:solidFill>
                  <a:srgbClr val="00B050"/>
                </a:solidFill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PAGATA</a:t>
            </a:r>
            <a:endParaRPr lang="it-IT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Google Shape;156;p3">
            <a:extLst>
              <a:ext uri="{FF2B5EF4-FFF2-40B4-BE49-F238E27FC236}">
                <a16:creationId xmlns:a16="http://schemas.microsoft.com/office/drawing/2014/main" id="{8D8B409B-9D5A-B21B-7A2C-F1670CE8C683}"/>
              </a:ext>
            </a:extLst>
          </p:cNvPr>
          <p:cNvSpPr txBox="1"/>
          <p:nvPr/>
        </p:nvSpPr>
        <p:spPr>
          <a:xfrm>
            <a:off x="4319719" y="1383202"/>
            <a:ext cx="3552561" cy="461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r>
              <a:rPr lang="it-IT" sz="24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Rate </a:t>
            </a:r>
            <a:r>
              <a:rPr lang="it-IT" sz="2400" b="1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2022-2023</a:t>
            </a:r>
            <a:endParaRPr sz="2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32" name="Ovale 31"/>
          <p:cNvSpPr/>
          <p:nvPr/>
        </p:nvSpPr>
        <p:spPr>
          <a:xfrm>
            <a:off x="9624392" y="4869160"/>
            <a:ext cx="2160240" cy="115212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Montserrat" panose="00000500000000000000" pitchFamily="2" charset="0"/>
            </a:endParaRPr>
          </a:p>
        </p:txBody>
      </p:sp>
      <p:sp>
        <p:nvSpPr>
          <p:cNvPr id="5" name="object 20">
            <a:extLst>
              <a:ext uri="{FF2B5EF4-FFF2-40B4-BE49-F238E27FC236}">
                <a16:creationId xmlns:a16="http://schemas.microsoft.com/office/drawing/2014/main" id="{90FDAFBF-C65B-6083-60DE-8BEB4B9132C3}"/>
              </a:ext>
            </a:extLst>
          </p:cNvPr>
          <p:cNvSpPr txBox="1">
            <a:spLocks/>
          </p:cNvSpPr>
          <p:nvPr/>
        </p:nvSpPr>
        <p:spPr>
          <a:xfrm>
            <a:off x="1487488" y="-61555"/>
            <a:ext cx="10490533" cy="62837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A CHE PUNTO SIAMO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FD2F42E-A687-4FEB-123C-2A3B3636310C}"/>
              </a:ext>
            </a:extLst>
          </p:cNvPr>
          <p:cNvSpPr txBox="1"/>
          <p:nvPr/>
        </p:nvSpPr>
        <p:spPr>
          <a:xfrm>
            <a:off x="9552384" y="5997868"/>
            <a:ext cx="22814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600" i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«Entro </a:t>
            </a:r>
            <a:r>
              <a:rPr lang="it-IT" sz="1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febbraio-marzo pagamento quinta </a:t>
            </a:r>
            <a:r>
              <a:rPr lang="it-IT" sz="1600" i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rata» </a:t>
            </a:r>
          </a:p>
          <a:p>
            <a:pPr algn="ctr"/>
            <a:r>
              <a:rPr lang="it-IT" sz="1600" i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(Min. Fitto</a:t>
            </a:r>
            <a:r>
              <a:rPr lang="it-IT" sz="1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32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487488" y="-61555"/>
            <a:ext cx="10490533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A CHE PUNTO SIAMO</a:t>
            </a:r>
          </a:p>
        </p:txBody>
      </p:sp>
      <p:sp>
        <p:nvSpPr>
          <p:cNvPr id="37" name="Google Shape;1127;p177">
            <a:extLst>
              <a:ext uri="{FF2B5EF4-FFF2-40B4-BE49-F238E27FC236}">
                <a16:creationId xmlns:a16="http://schemas.microsoft.com/office/drawing/2014/main" id="{13244E99-3159-3226-210D-F204D7B1E222}"/>
              </a:ext>
            </a:extLst>
          </p:cNvPr>
          <p:cNvSpPr txBox="1"/>
          <p:nvPr/>
        </p:nvSpPr>
        <p:spPr>
          <a:xfrm>
            <a:off x="2217976" y="4756763"/>
            <a:ext cx="26972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42" name="Google Shape;1131;p177">
            <a:extLst>
              <a:ext uri="{FF2B5EF4-FFF2-40B4-BE49-F238E27FC236}">
                <a16:creationId xmlns:a16="http://schemas.microsoft.com/office/drawing/2014/main" id="{C795BE1C-A055-6439-2FAF-57F6EC26038C}"/>
              </a:ext>
            </a:extLst>
          </p:cNvPr>
          <p:cNvSpPr txBox="1"/>
          <p:nvPr/>
        </p:nvSpPr>
        <p:spPr>
          <a:xfrm>
            <a:off x="5434523" y="4756763"/>
            <a:ext cx="26972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43" name="Google Shape;1136;p177">
            <a:extLst>
              <a:ext uri="{FF2B5EF4-FFF2-40B4-BE49-F238E27FC236}">
                <a16:creationId xmlns:a16="http://schemas.microsoft.com/office/drawing/2014/main" id="{F8F52594-B57E-8F13-ADC9-4EDBEC814897}"/>
              </a:ext>
            </a:extLst>
          </p:cNvPr>
          <p:cNvSpPr txBox="1"/>
          <p:nvPr/>
        </p:nvSpPr>
        <p:spPr>
          <a:xfrm>
            <a:off x="583069" y="3874171"/>
            <a:ext cx="2697200" cy="3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47" name="Google Shape;1139;p177">
            <a:extLst>
              <a:ext uri="{FF2B5EF4-FFF2-40B4-BE49-F238E27FC236}">
                <a16:creationId xmlns:a16="http://schemas.microsoft.com/office/drawing/2014/main" id="{FF7F253D-8BED-2D70-9CE7-F01F4DEF8853}"/>
              </a:ext>
            </a:extLst>
          </p:cNvPr>
          <p:cNvSpPr txBox="1"/>
          <p:nvPr/>
        </p:nvSpPr>
        <p:spPr>
          <a:xfrm>
            <a:off x="3690024" y="3874171"/>
            <a:ext cx="2697200" cy="3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49" name="Google Shape;1142;p177">
            <a:extLst>
              <a:ext uri="{FF2B5EF4-FFF2-40B4-BE49-F238E27FC236}">
                <a16:creationId xmlns:a16="http://schemas.microsoft.com/office/drawing/2014/main" id="{036E13DF-F556-95AE-DF5B-9585F5C1F18B}"/>
              </a:ext>
            </a:extLst>
          </p:cNvPr>
          <p:cNvSpPr txBox="1"/>
          <p:nvPr/>
        </p:nvSpPr>
        <p:spPr>
          <a:xfrm>
            <a:off x="3690024" y="2966131"/>
            <a:ext cx="2557600" cy="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>
              <a:lnSpc>
                <a:spcPct val="115000"/>
              </a:lnSpc>
            </a:pPr>
            <a:endParaRPr lang="it-IT" sz="1300" b="1" dirty="0">
              <a:solidFill>
                <a:srgbClr val="5E5E5E"/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52" name="Google Shape;1143;p177">
            <a:extLst>
              <a:ext uri="{FF2B5EF4-FFF2-40B4-BE49-F238E27FC236}">
                <a16:creationId xmlns:a16="http://schemas.microsoft.com/office/drawing/2014/main" id="{ED992457-FA8F-6BE5-30B0-2A5AF0E46987}"/>
              </a:ext>
            </a:extLst>
          </p:cNvPr>
          <p:cNvSpPr txBox="1"/>
          <p:nvPr/>
        </p:nvSpPr>
        <p:spPr>
          <a:xfrm>
            <a:off x="7101649" y="3874171"/>
            <a:ext cx="2657600" cy="3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53" name="Google Shape;1146;p177">
            <a:extLst>
              <a:ext uri="{FF2B5EF4-FFF2-40B4-BE49-F238E27FC236}">
                <a16:creationId xmlns:a16="http://schemas.microsoft.com/office/drawing/2014/main" id="{82C26E0D-2DF4-9595-DAFC-684DDBE499FD}"/>
              </a:ext>
            </a:extLst>
          </p:cNvPr>
          <p:cNvSpPr txBox="1"/>
          <p:nvPr/>
        </p:nvSpPr>
        <p:spPr>
          <a:xfrm>
            <a:off x="7000043" y="2858873"/>
            <a:ext cx="2957244" cy="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>
              <a:lnSpc>
                <a:spcPct val="115000"/>
              </a:lnSpc>
            </a:pPr>
            <a:endParaRPr lang="it-IT" sz="1300" b="1" dirty="0">
              <a:solidFill>
                <a:srgbClr val="5E5E5E"/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55" name="Google Shape;1154;p177">
            <a:extLst>
              <a:ext uri="{FF2B5EF4-FFF2-40B4-BE49-F238E27FC236}">
                <a16:creationId xmlns:a16="http://schemas.microsoft.com/office/drawing/2014/main" id="{9D74D473-E5DA-0B89-580B-454218B9B272}"/>
              </a:ext>
            </a:extLst>
          </p:cNvPr>
          <p:cNvSpPr txBox="1"/>
          <p:nvPr/>
        </p:nvSpPr>
        <p:spPr>
          <a:xfrm>
            <a:off x="183504" y="4760227"/>
            <a:ext cx="1814400" cy="353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2133"/>
              </a:spcAft>
            </a:pPr>
            <a:endParaRPr sz="1300" b="1" dirty="0">
              <a:solidFill>
                <a:schemeClr val="accent3">
                  <a:lumMod val="75000"/>
                </a:schemeClr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56" name="Google Shape;1142;p177">
            <a:extLst>
              <a:ext uri="{FF2B5EF4-FFF2-40B4-BE49-F238E27FC236}">
                <a16:creationId xmlns:a16="http://schemas.microsoft.com/office/drawing/2014/main" id="{FE550989-8CAD-A057-0DE5-1F33247C9939}"/>
              </a:ext>
            </a:extLst>
          </p:cNvPr>
          <p:cNvSpPr txBox="1"/>
          <p:nvPr/>
        </p:nvSpPr>
        <p:spPr>
          <a:xfrm>
            <a:off x="-184668" y="5157432"/>
            <a:ext cx="2621155" cy="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>
              <a:lnSpc>
                <a:spcPct val="115000"/>
              </a:lnSpc>
            </a:pPr>
            <a:endParaRPr lang="it-IT" sz="1300" b="1" dirty="0">
              <a:solidFill>
                <a:srgbClr val="5E5E5E"/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sp>
        <p:nvSpPr>
          <p:cNvPr id="57" name="Google Shape;1133;p177">
            <a:extLst>
              <a:ext uri="{FF2B5EF4-FFF2-40B4-BE49-F238E27FC236}">
                <a16:creationId xmlns:a16="http://schemas.microsoft.com/office/drawing/2014/main" id="{5ECDF73F-E204-08BA-AEB5-CB36E11B02FD}"/>
              </a:ext>
            </a:extLst>
          </p:cNvPr>
          <p:cNvSpPr txBox="1"/>
          <p:nvPr/>
        </p:nvSpPr>
        <p:spPr>
          <a:xfrm>
            <a:off x="8511389" y="5028857"/>
            <a:ext cx="2871747" cy="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>
              <a:lnSpc>
                <a:spcPct val="115000"/>
              </a:lnSpc>
            </a:pPr>
            <a:endParaRPr lang="it-IT" sz="1300" b="1" dirty="0">
              <a:solidFill>
                <a:srgbClr val="5E5E5E"/>
              </a:solidFill>
              <a:latin typeface="Montserrat" panose="00000500000000000000" pitchFamily="2" charset="0"/>
              <a:ea typeface="Hind"/>
              <a:cs typeface="Hind"/>
              <a:sym typeface="Hind"/>
            </a:endParaRPr>
          </a:p>
        </p:txBody>
      </p:sp>
      <p:graphicFrame>
        <p:nvGraphicFramePr>
          <p:cNvPr id="58" name="Diagrama 16">
            <a:extLst>
              <a:ext uri="{FF2B5EF4-FFF2-40B4-BE49-F238E27FC236}">
                <a16:creationId xmlns:a16="http://schemas.microsoft.com/office/drawing/2014/main" id="{EEFC3B39-0BE4-7CE6-DC47-D1FA969611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4058357"/>
              </p:ext>
            </p:extLst>
          </p:nvPr>
        </p:nvGraphicFramePr>
        <p:xfrm>
          <a:off x="187521" y="2253220"/>
          <a:ext cx="11795760" cy="2138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9" name="Google Shape;156;p3">
            <a:extLst>
              <a:ext uri="{FF2B5EF4-FFF2-40B4-BE49-F238E27FC236}">
                <a16:creationId xmlns:a16="http://schemas.microsoft.com/office/drawing/2014/main" id="{8D8B409B-9D5A-B21B-7A2C-F1670CE8C683}"/>
              </a:ext>
            </a:extLst>
          </p:cNvPr>
          <p:cNvSpPr txBox="1"/>
          <p:nvPr/>
        </p:nvSpPr>
        <p:spPr>
          <a:xfrm>
            <a:off x="436429" y="4549519"/>
            <a:ext cx="2136404" cy="738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endParaRPr lang="it-IT"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algn="ctr"/>
            <a:r>
              <a:rPr lang="it-IT" sz="1500" dirty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39 traguardi e </a:t>
            </a:r>
          </a:p>
          <a:p>
            <a:pPr algn="ctr"/>
            <a:r>
              <a:rPr lang="it-IT" sz="1500" dirty="0" smtClean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obiettivi</a:t>
            </a:r>
            <a:endParaRPr sz="1200" dirty="0">
              <a:latin typeface="Montserrat" panose="00000500000000000000" pitchFamily="2" charset="0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153;p3">
            <a:extLst>
              <a:ext uri="{FF2B5EF4-FFF2-40B4-BE49-F238E27FC236}">
                <a16:creationId xmlns:a16="http://schemas.microsoft.com/office/drawing/2014/main" id="{A2037803-0D44-0514-5DA3-FB1043517FCC}"/>
              </a:ext>
            </a:extLst>
          </p:cNvPr>
          <p:cNvSpPr txBox="1"/>
          <p:nvPr/>
        </p:nvSpPr>
        <p:spPr>
          <a:xfrm>
            <a:off x="4871864" y="3861048"/>
            <a:ext cx="2128609" cy="1446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endParaRPr lang="it-IT" sz="1200" b="1" dirty="0">
              <a:solidFill>
                <a:srgbClr val="FF0000"/>
              </a:solidFill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algn="ctr"/>
            <a:endParaRPr sz="1600" b="1" dirty="0">
              <a:latin typeface="Montserrat" panose="00000500000000000000" pitchFamily="2" charset="0"/>
            </a:endParaRPr>
          </a:p>
          <a:p>
            <a:pPr marL="171442" indent="-95246">
              <a:buClr>
                <a:schemeClr val="dk1"/>
              </a:buClr>
              <a:buSzPts val="1200"/>
            </a:pPr>
            <a:endParaRPr lang="es-AR"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marL="171442" indent="-95246">
              <a:buClr>
                <a:schemeClr val="dk1"/>
              </a:buClr>
              <a:buSzPts val="1200"/>
            </a:pPr>
            <a:endParaRPr lang="es-AR"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marL="171442" indent="-95246">
              <a:buClr>
                <a:schemeClr val="dk1"/>
              </a:buClr>
              <a:buSzPts val="1200"/>
            </a:pPr>
            <a:endParaRPr lang="es-AR"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marL="171442" indent="-95246">
              <a:buClr>
                <a:schemeClr val="dk1"/>
              </a:buClr>
              <a:buSzPts val="1200"/>
            </a:pPr>
            <a:endParaRPr lang="es-AR"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marL="171442" indent="-95246">
              <a:buClr>
                <a:schemeClr val="dk1"/>
              </a:buClr>
              <a:buSzPts val="1200"/>
            </a:pPr>
            <a:endParaRPr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</p:txBody>
      </p:sp>
      <p:sp>
        <p:nvSpPr>
          <p:cNvPr id="61" name="Google Shape;158;p3">
            <a:extLst>
              <a:ext uri="{FF2B5EF4-FFF2-40B4-BE49-F238E27FC236}">
                <a16:creationId xmlns:a16="http://schemas.microsoft.com/office/drawing/2014/main" id="{A6680006-6281-8D56-A573-134C4B06C7FF}"/>
              </a:ext>
            </a:extLst>
          </p:cNvPr>
          <p:cNvSpPr txBox="1"/>
          <p:nvPr/>
        </p:nvSpPr>
        <p:spPr>
          <a:xfrm>
            <a:off x="2511770" y="4557125"/>
            <a:ext cx="2379719" cy="738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endParaRPr lang="it-IT"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algn="ctr"/>
            <a:r>
              <a:rPr lang="it-IT" sz="1500" dirty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74  traguardi e </a:t>
            </a:r>
          </a:p>
          <a:p>
            <a:pPr algn="ctr"/>
            <a:r>
              <a:rPr lang="it-IT" sz="1500" dirty="0" smtClean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obiettivi</a:t>
            </a:r>
            <a:endParaRPr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</p:txBody>
      </p:sp>
      <p:sp>
        <p:nvSpPr>
          <p:cNvPr id="62" name="CuadroTexto 21">
            <a:extLst>
              <a:ext uri="{FF2B5EF4-FFF2-40B4-BE49-F238E27FC236}">
                <a16:creationId xmlns:a16="http://schemas.microsoft.com/office/drawing/2014/main" id="{A4312ACC-DB03-789B-6D27-3BFE562F3708}"/>
              </a:ext>
            </a:extLst>
          </p:cNvPr>
          <p:cNvSpPr txBox="1"/>
          <p:nvPr/>
        </p:nvSpPr>
        <p:spPr>
          <a:xfrm>
            <a:off x="2508458" y="3973213"/>
            <a:ext cx="2498831" cy="830995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SETTIMA RATA </a:t>
            </a:r>
          </a:p>
          <a:p>
            <a:pPr algn="ctr"/>
            <a: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22,5 </a:t>
            </a:r>
            <a:r>
              <a:rPr lang="it-IT" sz="1600" b="1" dirty="0" smtClean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miliardi</a:t>
            </a:r>
            <a:endParaRPr lang="it-IT" sz="1600" b="1" dirty="0">
              <a:latin typeface="Calibri" panose="020F0502020204030204" pitchFamily="34" charset="0"/>
              <a:ea typeface="Poppins"/>
              <a:cs typeface="Calibri" panose="020F0502020204030204" pitchFamily="34" charset="0"/>
              <a:sym typeface="Poppins"/>
            </a:endParaRPr>
          </a:p>
          <a:p>
            <a:pPr marL="171442" indent="-171442" algn="ctr">
              <a:buClr>
                <a:srgbClr val="002060"/>
              </a:buClr>
              <a:buSzPts val="1200"/>
            </a:pPr>
            <a:endParaRPr lang="it-IT" sz="1600" dirty="0">
              <a:latin typeface="Montserrat" panose="00000500000000000000" pitchFamily="2" charset="0"/>
              <a:cs typeface="Poppins"/>
            </a:endParaRPr>
          </a:p>
        </p:txBody>
      </p:sp>
      <p:sp>
        <p:nvSpPr>
          <p:cNvPr id="63" name="CuadroTexto 22">
            <a:extLst>
              <a:ext uri="{FF2B5EF4-FFF2-40B4-BE49-F238E27FC236}">
                <a16:creationId xmlns:a16="http://schemas.microsoft.com/office/drawing/2014/main" id="{F21A4F08-816B-7228-D16D-1498B817D7D7}"/>
              </a:ext>
            </a:extLst>
          </p:cNvPr>
          <p:cNvSpPr txBox="1"/>
          <p:nvPr/>
        </p:nvSpPr>
        <p:spPr>
          <a:xfrm>
            <a:off x="4799856" y="3933056"/>
            <a:ext cx="2604687" cy="584773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it-IT" sz="1600" b="1" dirty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OTTAVA RATA </a:t>
            </a:r>
          </a:p>
          <a:p>
            <a:pPr algn="ctr"/>
            <a: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  <a:sym typeface="Poppins"/>
              </a:rPr>
              <a:t>13,6 </a:t>
            </a:r>
            <a:r>
              <a:rPr lang="it-IT" sz="1600" b="1" dirty="0" smtClean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miliardi</a:t>
            </a:r>
            <a:endParaRPr lang="it-IT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CuadroTexto 23">
            <a:extLst>
              <a:ext uri="{FF2B5EF4-FFF2-40B4-BE49-F238E27FC236}">
                <a16:creationId xmlns:a16="http://schemas.microsoft.com/office/drawing/2014/main" id="{4F114FC7-6542-995A-A7B3-BD337E5DBCCC}"/>
              </a:ext>
            </a:extLst>
          </p:cNvPr>
          <p:cNvSpPr txBox="1"/>
          <p:nvPr/>
        </p:nvSpPr>
        <p:spPr>
          <a:xfrm>
            <a:off x="7360746" y="3990478"/>
            <a:ext cx="2373711" cy="584773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it-IT" sz="1600" b="1" dirty="0">
                <a:ea typeface="Poppins"/>
                <a:cs typeface="Poppins"/>
                <a:sym typeface="Poppins"/>
              </a:rPr>
              <a:t>NONA RATA </a:t>
            </a:r>
          </a:p>
          <a:p>
            <a:pPr algn="ctr"/>
            <a:r>
              <a:rPr lang="it-IT" sz="1600" b="1" dirty="0">
                <a:ea typeface="Poppins"/>
                <a:cs typeface="Poppins"/>
                <a:sym typeface="Poppins"/>
              </a:rPr>
              <a:t>14,2 miliardi </a:t>
            </a:r>
          </a:p>
        </p:txBody>
      </p:sp>
      <p:sp>
        <p:nvSpPr>
          <p:cNvPr id="65" name="CuadroTexto 24">
            <a:extLst>
              <a:ext uri="{FF2B5EF4-FFF2-40B4-BE49-F238E27FC236}">
                <a16:creationId xmlns:a16="http://schemas.microsoft.com/office/drawing/2014/main" id="{0B4AC202-721C-990B-E9A3-CA3FA8264D13}"/>
              </a:ext>
            </a:extLst>
          </p:cNvPr>
          <p:cNvSpPr txBox="1"/>
          <p:nvPr/>
        </p:nvSpPr>
        <p:spPr>
          <a:xfrm>
            <a:off x="171457" y="3953262"/>
            <a:ext cx="2685108" cy="584773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SESTA RATA  </a:t>
            </a:r>
          </a:p>
          <a:p>
            <a:pPr algn="ctr"/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10,5 </a:t>
            </a:r>
            <a:r>
              <a:rPr lang="it-IT" sz="1600" b="1" dirty="0" smtClean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miliardi</a:t>
            </a:r>
            <a:endParaRPr lang="it-IT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CuadroTexto 28">
            <a:extLst>
              <a:ext uri="{FF2B5EF4-FFF2-40B4-BE49-F238E27FC236}">
                <a16:creationId xmlns:a16="http://schemas.microsoft.com/office/drawing/2014/main" id="{62C78712-0D42-5FB8-9074-7F3AFC53B305}"/>
              </a:ext>
            </a:extLst>
          </p:cNvPr>
          <p:cNvSpPr txBox="1"/>
          <p:nvPr/>
        </p:nvSpPr>
        <p:spPr>
          <a:xfrm>
            <a:off x="9494094" y="3999657"/>
            <a:ext cx="2373711" cy="1292660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it-IT" sz="1600" b="1" dirty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DECIMA RATA</a:t>
            </a:r>
          </a:p>
          <a:p>
            <a:pPr algn="ctr"/>
            <a:r>
              <a:rPr lang="it-IT" sz="1600" b="1" dirty="0">
                <a:solidFill>
                  <a:srgbClr val="FF0000"/>
                </a:solidFill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3</a:t>
            </a:r>
            <a:r>
              <a:rPr lang="it-IT" sz="1600" b="1" dirty="0" smtClean="0">
                <a:solidFill>
                  <a:srgbClr val="FF0000"/>
                </a:solidFill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2,4 miliardi </a:t>
            </a:r>
            <a:endParaRPr lang="it-IT" sz="1600" b="1" dirty="0">
              <a:solidFill>
                <a:srgbClr val="FF0000"/>
              </a:solidFill>
              <a:latin typeface="Calibri" panose="020F0502020204030204" pitchFamily="34" charset="0"/>
              <a:ea typeface="Poppins"/>
              <a:cs typeface="Calibri" panose="020F0502020204030204" pitchFamily="34" charset="0"/>
              <a:sym typeface="Poppins"/>
            </a:endParaRPr>
          </a:p>
          <a:p>
            <a:pPr algn="ctr"/>
            <a:endParaRPr lang="it-IT" sz="1600" b="1" dirty="0">
              <a:latin typeface="Calibri" panose="020F0502020204030204" pitchFamily="34" charset="0"/>
              <a:ea typeface="Poppins"/>
              <a:cs typeface="Calibri" panose="020F0502020204030204" pitchFamily="34" charset="0"/>
              <a:sym typeface="Poppins"/>
            </a:endParaRPr>
          </a:p>
          <a:p>
            <a:pPr algn="ctr"/>
            <a:r>
              <a:rPr lang="it-IT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173  traguardi e </a:t>
            </a:r>
          </a:p>
          <a:p>
            <a:pPr algn="ctr"/>
            <a:r>
              <a:rPr lang="it-IT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obiettivi</a:t>
            </a:r>
          </a:p>
        </p:txBody>
      </p:sp>
      <p:sp>
        <p:nvSpPr>
          <p:cNvPr id="70" name="Google Shape;153;p3">
            <a:extLst>
              <a:ext uri="{FF2B5EF4-FFF2-40B4-BE49-F238E27FC236}">
                <a16:creationId xmlns:a16="http://schemas.microsoft.com/office/drawing/2014/main" id="{3D85BB23-10AC-5091-EBE2-64019512CFCC}"/>
              </a:ext>
            </a:extLst>
          </p:cNvPr>
          <p:cNvSpPr txBox="1"/>
          <p:nvPr/>
        </p:nvSpPr>
        <p:spPr>
          <a:xfrm>
            <a:off x="7447761" y="4365104"/>
            <a:ext cx="2096475" cy="738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endParaRPr lang="it-IT" sz="1200" cap="all" dirty="0">
              <a:solidFill>
                <a:srgbClr val="FF0000"/>
              </a:solidFill>
              <a:latin typeface="Montserrat" panose="00000500000000000000" pitchFamily="2" charset="0"/>
            </a:endParaRPr>
          </a:p>
          <a:p>
            <a:pPr algn="ctr"/>
            <a:endParaRPr lang="it-IT" sz="15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algn="ctr"/>
            <a:r>
              <a:rPr lang="it-IT" sz="1500" dirty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64 traguardi e </a:t>
            </a:r>
            <a:r>
              <a:rPr lang="it-IT" sz="1500" dirty="0" smtClean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obiettivi</a:t>
            </a:r>
            <a:endParaRPr lang="it-IT" dirty="0">
              <a:latin typeface="Montserrat" panose="00000500000000000000" pitchFamily="2" charset="0"/>
            </a:endParaRPr>
          </a:p>
        </p:txBody>
      </p:sp>
      <p:pic>
        <p:nvPicPr>
          <p:cNvPr id="31" name="Picture 3">
            <a:extLst>
              <a:ext uri="{FF2B5EF4-FFF2-40B4-BE49-F238E27FC236}">
                <a16:creationId xmlns:a16="http://schemas.microsoft.com/office/drawing/2014/main" id="{6E2FBF53-EFE9-CBAE-D7D3-BA8ABB079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71464" y="2420888"/>
            <a:ext cx="3175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CasellaDiTesto 33">
            <a:extLst>
              <a:ext uri="{FF2B5EF4-FFF2-40B4-BE49-F238E27FC236}">
                <a16:creationId xmlns:a16="http://schemas.microsoft.com/office/drawing/2014/main" id="{D54E1CDF-D860-D49A-2FE1-1FB61C1E5498}"/>
              </a:ext>
            </a:extLst>
          </p:cNvPr>
          <p:cNvSpPr txBox="1"/>
          <p:nvPr/>
        </p:nvSpPr>
        <p:spPr>
          <a:xfrm>
            <a:off x="839416" y="1844824"/>
            <a:ext cx="1252331" cy="32316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it-IT" sz="15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SIAMO QUI</a:t>
            </a:r>
          </a:p>
        </p:txBody>
      </p:sp>
      <p:sp>
        <p:nvSpPr>
          <p:cNvPr id="34" name="Google Shape;158;p3">
            <a:extLst>
              <a:ext uri="{FF2B5EF4-FFF2-40B4-BE49-F238E27FC236}">
                <a16:creationId xmlns:a16="http://schemas.microsoft.com/office/drawing/2014/main" id="{A6680006-6281-8D56-A573-134C4B06C7FF}"/>
              </a:ext>
            </a:extLst>
          </p:cNvPr>
          <p:cNvSpPr txBox="1"/>
          <p:nvPr/>
        </p:nvSpPr>
        <p:spPr>
          <a:xfrm>
            <a:off x="4943872" y="4537033"/>
            <a:ext cx="2379719" cy="738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endParaRPr lang="it-IT"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  <a:p>
            <a:pPr algn="ctr"/>
            <a:r>
              <a:rPr lang="it-IT" sz="1500" dirty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37  traguardi e </a:t>
            </a:r>
          </a:p>
          <a:p>
            <a:pPr algn="ctr"/>
            <a:r>
              <a:rPr lang="it-IT" sz="1500" dirty="0" smtClean="0"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obiettivi</a:t>
            </a:r>
            <a:endParaRPr sz="1200" dirty="0">
              <a:latin typeface="Montserrat" panose="00000500000000000000" pitchFamily="2" charset="0"/>
              <a:ea typeface="Poppins"/>
              <a:cs typeface="Poppins"/>
              <a:sym typeface="Poppins"/>
            </a:endParaRP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6F82EC09-2A43-4603-D6E8-CFB7948B145F}"/>
              </a:ext>
            </a:extLst>
          </p:cNvPr>
          <p:cNvSpPr/>
          <p:nvPr/>
        </p:nvSpPr>
        <p:spPr>
          <a:xfrm>
            <a:off x="4583832" y="1217864"/>
            <a:ext cx="2957244" cy="103979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Google Shape;156;p3">
            <a:extLst>
              <a:ext uri="{FF2B5EF4-FFF2-40B4-BE49-F238E27FC236}">
                <a16:creationId xmlns:a16="http://schemas.microsoft.com/office/drawing/2014/main" id="{13162698-7F2E-4184-3AE7-0920AD11595E}"/>
              </a:ext>
            </a:extLst>
          </p:cNvPr>
          <p:cNvSpPr txBox="1"/>
          <p:nvPr/>
        </p:nvSpPr>
        <p:spPr>
          <a:xfrm>
            <a:off x="4319719" y="1516729"/>
            <a:ext cx="3552561" cy="461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algn="ctr"/>
            <a:r>
              <a:rPr lang="it-IT" sz="24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Poppins"/>
                <a:cs typeface="Calibri" panose="020F0502020204030204" pitchFamily="34" charset="0"/>
                <a:sym typeface="Poppins"/>
              </a:rPr>
              <a:t>Le prossime rate</a:t>
            </a:r>
            <a:endParaRPr sz="2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8688288" y="1351802"/>
            <a:ext cx="3152172" cy="49988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it-IT" b="1" spc="-5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194</a:t>
            </a:r>
            <a:r>
              <a:rPr lang="it-IT" sz="3200" spc="-5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MILIARDI COMPLESSIVI</a:t>
            </a:r>
            <a:r>
              <a:rPr lang="it-IT" sz="3200" spc="-5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spc="-5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spc="-5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spc="-5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b="1" spc="-5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it-IT" sz="3200" spc="-5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NUOVA MISSIONE-REPOWER EU (M7)</a:t>
            </a:r>
            <a:br>
              <a:rPr lang="it-IT" sz="3200" spc="-5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spc="-5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spc="-5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b="1" spc="-5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  <a:r>
              <a:rPr lang="it-IT" sz="3200" spc="-5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NUOVE</a:t>
            </a:r>
            <a:br>
              <a:rPr lang="it-IT" sz="3200" spc="-5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spc="-5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RIFORME</a:t>
            </a:r>
            <a:endParaRPr sz="3200" dirty="0">
              <a:solidFill>
                <a:schemeClr val="accent6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1450"/>
          <a:stretch>
            <a:fillRect/>
          </a:stretch>
        </p:blipFill>
        <p:spPr bwMode="auto">
          <a:xfrm>
            <a:off x="191344" y="1196752"/>
            <a:ext cx="7920880" cy="5406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bject 20"/>
          <p:cNvSpPr txBox="1">
            <a:spLocks/>
          </p:cNvSpPr>
          <p:nvPr/>
        </p:nvSpPr>
        <p:spPr>
          <a:xfrm>
            <a:off x="1487488" y="-61555"/>
            <a:ext cx="10490533" cy="62837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0" lvl="0" indent="0" algn="r" fontAlgn="auto">
              <a:spcBef>
                <a:spcPts val="1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IL NUOVO PNRR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46607"/>
          <a:stretch>
            <a:fillRect/>
          </a:stretch>
        </p:blipFill>
        <p:spPr bwMode="auto">
          <a:xfrm>
            <a:off x="0" y="1556792"/>
            <a:ext cx="10945216" cy="470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4367808" y="116632"/>
            <a:ext cx="7656851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it-IT" sz="40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MILESTONE E TARGET </a:t>
            </a:r>
            <a:br>
              <a:rPr lang="it-IT" sz="40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</a:br>
            <a:r>
              <a:rPr lang="it-IT" sz="40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PRE </a:t>
            </a:r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E POST REVISIONE </a:t>
            </a:r>
            <a:r>
              <a:rPr lang="it-IT" sz="40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/>
            </a:r>
            <a:br>
              <a:rPr lang="it-IT" sz="40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</a:br>
            <a:r>
              <a:rPr lang="it-IT" sz="40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PER </a:t>
            </a:r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RATA</a:t>
            </a: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94F86FA5-8B65-061A-2D38-0B85A0B84EA7}"/>
              </a:ext>
            </a:extLst>
          </p:cNvPr>
          <p:cNvSpPr/>
          <p:nvPr/>
        </p:nvSpPr>
        <p:spPr>
          <a:xfrm>
            <a:off x="7608168" y="2204864"/>
            <a:ext cx="4176464" cy="15121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object 20"/>
          <p:cNvSpPr txBox="1">
            <a:spLocks/>
          </p:cNvSpPr>
          <p:nvPr/>
        </p:nvSpPr>
        <p:spPr>
          <a:xfrm>
            <a:off x="7613808" y="2558986"/>
            <a:ext cx="4032448" cy="874598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i="0" u="none" strike="noStrike" kern="1200" cap="none" spc="-5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Spostamento dei </a:t>
            </a:r>
            <a:r>
              <a:rPr lang="it-IT" sz="2800" spc="-5" dirty="0" err="1" smtClean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milestone</a:t>
            </a:r>
            <a:r>
              <a:rPr lang="it-IT" sz="2800" spc="-5" dirty="0" smtClean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e </a:t>
            </a:r>
            <a:r>
              <a:rPr kumimoji="0" lang="it-IT" sz="2800" i="0" u="none" strike="noStrike" kern="1200" cap="none" spc="-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target </a:t>
            </a:r>
            <a:r>
              <a:rPr kumimoji="0" lang="it-IT" sz="2800" i="0" u="none" strike="noStrike" kern="1200" cap="none" spc="-5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in avanti</a:t>
            </a:r>
            <a:r>
              <a:rPr lang="it-IT" sz="2800" spc="-5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…</a:t>
            </a:r>
            <a:endParaRPr kumimoji="0" lang="it-IT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D857DB91-DD92-A0A5-DB25-4983E4D450DF}"/>
              </a:ext>
            </a:extLst>
          </p:cNvPr>
          <p:cNvSpPr/>
          <p:nvPr/>
        </p:nvSpPr>
        <p:spPr>
          <a:xfrm>
            <a:off x="7608168" y="2204863"/>
            <a:ext cx="4532312" cy="261148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19336" y="1484784"/>
            <a:ext cx="7488804" cy="537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bject 20"/>
          <p:cNvSpPr txBox="1">
            <a:spLocks/>
          </p:cNvSpPr>
          <p:nvPr/>
        </p:nvSpPr>
        <p:spPr>
          <a:xfrm>
            <a:off x="7752184" y="2492896"/>
            <a:ext cx="4295800" cy="2179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2800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... </a:t>
            </a:r>
            <a:r>
              <a:rPr kumimoji="0" lang="it-IT" sz="2800" i="0" u="none" strike="noStrike" cap="none" spc="-5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kumimoji="0" lang="it-IT" sz="2800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conseguente spostamento in avanti delle risorse, con un forte</a:t>
            </a:r>
            <a:r>
              <a:rPr kumimoji="0" lang="it-IT" sz="2800" i="0" u="none" strike="noStrike" cap="none" spc="-5" normalizeH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it-IT" sz="2800" i="0" u="none" strike="noStrike" cap="none" spc="-5" normalizeH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appesantimento del </a:t>
            </a:r>
            <a:r>
              <a:rPr kumimoji="0" lang="it-IT" sz="2800" i="0" u="none" strike="noStrike" cap="none" spc="-5" normalizeH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2026</a:t>
            </a:r>
            <a:r>
              <a:rPr kumimoji="0" lang="it-IT" sz="2800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it-IT" sz="2800" i="0" u="none" strike="noStrike" cap="none" spc="-5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it-IT" sz="2800" i="0" u="none" strike="noStrike" cap="none" spc="-5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rata </a:t>
            </a:r>
            <a:r>
              <a:rPr kumimoji="0" lang="it-IT" sz="2800" i="0" u="none" strike="noStrike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di circa 32</a:t>
            </a:r>
            <a:r>
              <a:rPr kumimoji="0" lang="it-IT" sz="2800" i="0" u="none" strike="noStrike" cap="none" spc="-5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it-IT" sz="2800" i="0" u="none" strike="noStrike" cap="none" spc="-5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mld</a:t>
            </a:r>
            <a:r>
              <a:rPr kumimoji="0" lang="it-IT" sz="2800" i="0" u="none" strike="noStrike" cap="none" spc="-5" normalizeH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it-IT" sz="2800" spc="-5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it-IT" sz="280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object 20">
            <a:extLst>
              <a:ext uri="{FF2B5EF4-FFF2-40B4-BE49-F238E27FC236}">
                <a16:creationId xmlns:a16="http://schemas.microsoft.com/office/drawing/2014/main" id="{3A3F49FE-9960-DF1E-0113-79CDABC063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95800" y="0"/>
            <a:ext cx="7656851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RISORSE PRE E POST REVISIONE </a:t>
            </a:r>
            <a:r>
              <a:rPr lang="it-IT" sz="40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/>
            </a:r>
            <a:br>
              <a:rPr lang="it-IT" sz="40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</a:br>
            <a:r>
              <a:rPr lang="it-IT" sz="40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PER </a:t>
            </a:r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RATA</a:t>
            </a:r>
          </a:p>
        </p:txBody>
      </p:sp>
    </p:spTree>
    <p:extLst>
      <p:ext uri="{BB962C8B-B14F-4D97-AF65-F5344CB8AC3E}">
        <p14:creationId xmlns:p14="http://schemas.microsoft.com/office/powerpoint/2010/main" val="386950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842F5F61-4243-EE96-1A82-16F4E55D9E4E}"/>
              </a:ext>
            </a:extLst>
          </p:cNvPr>
          <p:cNvSpPr/>
          <p:nvPr/>
        </p:nvSpPr>
        <p:spPr>
          <a:xfrm>
            <a:off x="8616280" y="2072462"/>
            <a:ext cx="3394056" cy="380481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4744"/>
            <a:ext cx="8432800" cy="5042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bject 20"/>
          <p:cNvSpPr txBox="1">
            <a:spLocks/>
          </p:cNvSpPr>
          <p:nvPr/>
        </p:nvSpPr>
        <p:spPr>
          <a:xfrm>
            <a:off x="8650640" y="2281494"/>
            <a:ext cx="3456384" cy="3041858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i="0" u="none" strike="noStrike" kern="1200" cap="none" spc="-5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Nel nuovo PNRR le risorse sono</a:t>
            </a:r>
            <a:r>
              <a:rPr kumimoji="0" lang="it-IT" sz="2800" i="0" u="none" strike="noStrike" kern="1200" cap="none" spc="-5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spostate da </a:t>
            </a:r>
            <a:r>
              <a:rPr kumimoji="0" lang="it-IT" sz="2800" i="0" u="none" strike="noStrike" kern="1200" cap="none" spc="-5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M2 (green), M3 (mobilità) </a:t>
            </a:r>
            <a:r>
              <a:rPr kumimoji="0" lang="it-IT" sz="2800" i="0" u="none" strike="noStrike" kern="1200" cap="none" spc="-5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e M5 </a:t>
            </a:r>
            <a:r>
              <a:rPr kumimoji="0" lang="it-IT" sz="2800" i="0" u="none" strike="noStrike" kern="1200" cap="none" spc="-5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(coesione) sulla </a:t>
            </a:r>
            <a:r>
              <a:rPr kumimoji="0" lang="it-IT" sz="2800" i="0" u="none" strike="noStrike" kern="1200" cap="none" spc="-5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nuova missione </a:t>
            </a:r>
            <a:r>
              <a:rPr kumimoji="0" lang="it-IT" sz="2800" i="0" u="none" strike="noStrike" kern="1200" cap="none" spc="-5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M7</a:t>
            </a: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spc="-5" baseline="0" dirty="0" smtClean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(</a:t>
            </a:r>
            <a:r>
              <a:rPr lang="it-IT" sz="2800" spc="-5" baseline="0" dirty="0" err="1" smtClean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repower</a:t>
            </a:r>
            <a:r>
              <a:rPr lang="it-IT" sz="2800" spc="-5" baseline="0" dirty="0" smtClean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)</a:t>
            </a:r>
            <a:endParaRPr kumimoji="0" lang="it-IT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7" name="object 20"/>
          <p:cNvSpPr txBox="1">
            <a:spLocks noGrp="1"/>
          </p:cNvSpPr>
          <p:nvPr>
            <p:ph type="title"/>
          </p:nvPr>
        </p:nvSpPr>
        <p:spPr>
          <a:xfrm>
            <a:off x="4415813" y="208384"/>
            <a:ext cx="7656851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LE MISSIONI PIU’ PENALIZZATE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145;p3">
            <a:extLst>
              <a:ext uri="{FF2B5EF4-FFF2-40B4-BE49-F238E27FC236}">
                <a16:creationId xmlns:a16="http://schemas.microsoft.com/office/drawing/2014/main" id="{96324541-83BC-52B8-F74B-E8F969B4E9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070887" y="63143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ctr" anchorCtr="0">
            <a:noAutofit/>
          </a:bodyPr>
          <a:lstStyle/>
          <a:p>
            <a:fld id="{00000000-1234-1234-1234-123412341234}" type="slidenum">
              <a:rPr lang="it-IT">
                <a:solidFill>
                  <a:schemeClr val="lt1"/>
                </a:solidFill>
              </a:rPr>
              <a:pPr/>
              <a:t>8</a:t>
            </a:fld>
            <a:endParaRPr dirty="0">
              <a:solidFill>
                <a:schemeClr val="lt1"/>
              </a:solidFill>
            </a:endParaRPr>
          </a:p>
        </p:txBody>
      </p:sp>
      <p:graphicFrame>
        <p:nvGraphicFramePr>
          <p:cNvPr id="10" name="Diagramma 9"/>
          <p:cNvGraphicFramePr/>
          <p:nvPr>
            <p:extLst>
              <p:ext uri="{D42A27DB-BD31-4B8C-83A1-F6EECF244321}">
                <p14:modId xmlns:p14="http://schemas.microsoft.com/office/powerpoint/2010/main" val="1637850724"/>
              </p:ext>
            </p:extLst>
          </p:nvPr>
        </p:nvGraphicFramePr>
        <p:xfrm>
          <a:off x="263352" y="1052736"/>
          <a:ext cx="11617291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3403157814"/>
              </p:ext>
            </p:extLst>
          </p:nvPr>
        </p:nvGraphicFramePr>
        <p:xfrm>
          <a:off x="239349" y="2756925"/>
          <a:ext cx="11617291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3" name="Diagramma 12"/>
          <p:cNvGraphicFramePr/>
          <p:nvPr>
            <p:extLst>
              <p:ext uri="{D42A27DB-BD31-4B8C-83A1-F6EECF244321}">
                <p14:modId xmlns:p14="http://schemas.microsoft.com/office/powerpoint/2010/main" val="3316811932"/>
              </p:ext>
            </p:extLst>
          </p:nvPr>
        </p:nvGraphicFramePr>
        <p:xfrm>
          <a:off x="239349" y="4677139"/>
          <a:ext cx="11617291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7" name="object 20"/>
          <p:cNvSpPr txBox="1">
            <a:spLocks noGrp="1"/>
          </p:cNvSpPr>
          <p:nvPr>
            <p:ph type="title"/>
          </p:nvPr>
        </p:nvSpPr>
        <p:spPr>
          <a:xfrm>
            <a:off x="2423592" y="260648"/>
            <a:ext cx="9517391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Poppins"/>
              </a:rPr>
              <a:t>NUOVO PNRR: IL PACCHETTO IMPRESE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2423592" y="260648"/>
            <a:ext cx="9517391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Calibri"/>
                <a:cs typeface="Calibri"/>
                <a:sym typeface="Poppins"/>
              </a:rPr>
              <a:t>LA SPESA EFFETTIVA</a:t>
            </a:r>
          </a:p>
        </p:txBody>
      </p:sp>
      <p:sp>
        <p:nvSpPr>
          <p:cNvPr id="33" name="Google Shape;145;p3">
            <a:extLst>
              <a:ext uri="{FF2B5EF4-FFF2-40B4-BE49-F238E27FC236}">
                <a16:creationId xmlns:a16="http://schemas.microsoft.com/office/drawing/2014/main" id="{96324541-83BC-52B8-F74B-E8F969B4E9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070887" y="631432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ctr" anchorCtr="0">
            <a:noAutofit/>
          </a:bodyPr>
          <a:lstStyle/>
          <a:p>
            <a:fld id="{00000000-1234-1234-1234-123412341234}" type="slidenum">
              <a:rPr lang="it-IT">
                <a:solidFill>
                  <a:schemeClr val="lt1"/>
                </a:solidFill>
              </a:rPr>
              <a:pPr/>
              <a:t>9</a:t>
            </a:fld>
            <a:endParaRPr dirty="0">
              <a:solidFill>
                <a:schemeClr val="l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287" y="1672011"/>
            <a:ext cx="3144969" cy="62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bject 20"/>
          <p:cNvSpPr txBox="1">
            <a:spLocks/>
          </p:cNvSpPr>
          <p:nvPr/>
        </p:nvSpPr>
        <p:spPr>
          <a:xfrm>
            <a:off x="2783631" y="4413067"/>
            <a:ext cx="2675831" cy="45609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lvl="0" algn="ctr">
              <a:spcBef>
                <a:spcPts val="100"/>
              </a:spcBef>
            </a:pPr>
            <a:r>
              <a:rPr kumimoji="0" lang="it-IT" sz="1400" i="0" u="none" strike="noStrike" kern="1200" cap="none" spc="-5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(Bologna, </a:t>
            </a:r>
            <a:r>
              <a:rPr lang="it-IT" sz="1400" dirty="0">
                <a:latin typeface="Calibri" panose="020F0502020204030204" pitchFamily="34" charset="0"/>
                <a:cs typeface="Calibri" panose="020F0502020204030204" pitchFamily="34" charset="0"/>
              </a:rPr>
              <a:t>Stati generali della ripartenza, </a:t>
            </a:r>
            <a:r>
              <a:rPr lang="it-IT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novembre 2023</a:t>
            </a:r>
            <a:r>
              <a:rPr kumimoji="0" lang="it-IT" sz="1400" i="0" u="none" strike="noStrike" kern="1200" cap="none" spc="-5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)</a:t>
            </a:r>
            <a:endParaRPr kumimoji="0" lang="it-IT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16" name="Ovale 15"/>
          <p:cNvSpPr/>
          <p:nvPr/>
        </p:nvSpPr>
        <p:spPr>
          <a:xfrm>
            <a:off x="6240015" y="1268760"/>
            <a:ext cx="1901982" cy="1333248"/>
          </a:xfrm>
          <a:prstGeom prst="teardrop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25 mld</a:t>
            </a:r>
          </a:p>
        </p:txBody>
      </p:sp>
      <p:sp>
        <p:nvSpPr>
          <p:cNvPr id="21" name="object 20"/>
          <p:cNvSpPr txBox="1">
            <a:spLocks/>
          </p:cNvSpPr>
          <p:nvPr/>
        </p:nvSpPr>
        <p:spPr>
          <a:xfrm>
            <a:off x="2140872" y="5585965"/>
            <a:ext cx="3456384" cy="88998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0" lvl="0" indent="0" algn="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500" spc="-5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NUOVA RELAZIONE AL PARLAMENTO</a:t>
            </a:r>
            <a:r>
              <a:rPr lang="it-IT" sz="3200" spc="-5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?</a:t>
            </a:r>
            <a:endParaRPr kumimoji="0" lang="it-IT" sz="32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2" name="Picture 2" descr="Ragioneria Generale dello Stato - Ministero dell Economia e delle Finanze">
            <a:extLst>
              <a:ext uri="{FF2B5EF4-FFF2-40B4-BE49-F238E27FC236}">
                <a16:creationId xmlns:a16="http://schemas.microsoft.com/office/drawing/2014/main" id="{81B02EBA-52F4-9C73-0A3A-7047FEE83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3140968"/>
            <a:ext cx="371475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e 15">
            <a:extLst>
              <a:ext uri="{FF2B5EF4-FFF2-40B4-BE49-F238E27FC236}">
                <a16:creationId xmlns:a16="http://schemas.microsoft.com/office/drawing/2014/main" id="{65A5D89D-76B8-C53D-4D1D-B716579892B7}"/>
              </a:ext>
            </a:extLst>
          </p:cNvPr>
          <p:cNvSpPr/>
          <p:nvPr/>
        </p:nvSpPr>
        <p:spPr>
          <a:xfrm>
            <a:off x="6223991" y="3162966"/>
            <a:ext cx="1901982" cy="1333248"/>
          </a:xfrm>
          <a:prstGeom prst="teardrop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42 mld</a:t>
            </a:r>
          </a:p>
        </p:txBody>
      </p:sp>
      <p:sp>
        <p:nvSpPr>
          <p:cNvPr id="4" name="Ovale 15">
            <a:extLst>
              <a:ext uri="{FF2B5EF4-FFF2-40B4-BE49-F238E27FC236}">
                <a16:creationId xmlns:a16="http://schemas.microsoft.com/office/drawing/2014/main" id="{8E2EB813-6965-0CD5-7A81-DAF5E188ADED}"/>
              </a:ext>
            </a:extLst>
          </p:cNvPr>
          <p:cNvSpPr/>
          <p:nvPr/>
        </p:nvSpPr>
        <p:spPr>
          <a:xfrm>
            <a:off x="6384032" y="5346200"/>
            <a:ext cx="1901982" cy="1333248"/>
          </a:xfrm>
          <a:prstGeom prst="teardrop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 animBg="1"/>
      <p:bldP spid="21" grpId="0"/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35611</TotalTime>
  <Words>523</Words>
  <Application>Microsoft Office PowerPoint</Application>
  <PresentationFormat>Widescreen</PresentationFormat>
  <Paragraphs>161</Paragraphs>
  <Slides>11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Georgia</vt:lpstr>
      <vt:lpstr>Georgia Pro Cond Light</vt:lpstr>
      <vt:lpstr>Hind</vt:lpstr>
      <vt:lpstr>Mongolian Baiti</vt:lpstr>
      <vt:lpstr>Montserrat</vt:lpstr>
      <vt:lpstr>Poppins</vt:lpstr>
      <vt:lpstr>Tema di Office</vt:lpstr>
      <vt:lpstr>Presentazione standard di PowerPoint</vt:lpstr>
      <vt:lpstr>Presentazione standard di PowerPoint</vt:lpstr>
      <vt:lpstr>A CHE PUNTO SIAMO</vt:lpstr>
      <vt:lpstr>194 MILIARDI COMPLESSIVI  1 NUOVA MISSIONE-REPOWER EU (M7)  7 NUOVE  RIFORME</vt:lpstr>
      <vt:lpstr>MILESTONE E TARGET  PRE E POST REVISIONE  PER RATA</vt:lpstr>
      <vt:lpstr>RISORSE PRE E POST REVISIONE  PER RATA</vt:lpstr>
      <vt:lpstr>LE MISSIONI PIU’ PENALIZZATE</vt:lpstr>
      <vt:lpstr>NUOVO PNRR: IL PACCHETTO IMPRESE</vt:lpstr>
      <vt:lpstr>LA SPESA EFFETTIVA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Grafica</dc:creator>
  <cp:lastModifiedBy>piga</cp:lastModifiedBy>
  <cp:revision>383</cp:revision>
  <dcterms:created xsi:type="dcterms:W3CDTF">2010-05-25T15:56:55Z</dcterms:created>
  <dcterms:modified xsi:type="dcterms:W3CDTF">2024-01-24T22:47:06Z</dcterms:modified>
</cp:coreProperties>
</file>